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9144000"/>
  <p:notesSz cx="6858000" cy="9144000"/>
  <p:embeddedFontLst>
    <p:embeddedFont>
      <p:font typeface="Lexend Light"/>
      <p:regular r:id="rId39"/>
      <p:bold r:id="rId40"/>
    </p:embeddedFont>
    <p:embeddedFont>
      <p:font typeface="Outfit"/>
      <p:regular r:id="rId41"/>
      <p:bold r:id="rId42"/>
    </p:embeddedFont>
    <p:embeddedFont>
      <p:font typeface="Lexend"/>
      <p:regular r:id="rId43"/>
      <p:bold r:id="rId44"/>
    </p:embeddedFont>
    <p:embeddedFont>
      <p:font typeface="Archivo Black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Light-bold.fntdata"/><Relationship Id="rId42" Type="http://schemas.openxmlformats.org/officeDocument/2006/relationships/font" Target="fonts/Outfit-bold.fntdata"/><Relationship Id="rId41" Type="http://schemas.openxmlformats.org/officeDocument/2006/relationships/font" Target="fonts/Outfit-regular.fntdata"/><Relationship Id="rId44" Type="http://schemas.openxmlformats.org/officeDocument/2006/relationships/font" Target="fonts/Lexend-bold.fntdata"/><Relationship Id="rId43" Type="http://schemas.openxmlformats.org/officeDocument/2006/relationships/font" Target="fonts/Lexend-regular.fntdata"/><Relationship Id="rId45" Type="http://schemas.openxmlformats.org/officeDocument/2006/relationships/font" Target="fonts/ArchivoBlack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LexendLight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4b50889df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4b50889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2e78ac4af14_0_36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2e78ac4af14_0_3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e78ac4af14_0_34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2e78ac4af14_0_3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e78ac4af14_0_23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e78ac4af14_0_2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e78ac4af14_0_35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e78ac4af14_0_3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e78ac4af14_0_35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e78ac4af14_0_3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2e78ac4af14_0_23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2e78ac4af14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2e78ac4af14_0_34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2e78ac4af14_0_3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e78ac4af14_0_36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e78ac4af14_0_3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e78ac4af14_0_36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e78ac4af14_0_3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e78ac4af14_0_12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2e78ac4af14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e78ac4af14_0_23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e78ac4af14_0_2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2e78ac4af14_0_12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2e78ac4af14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e78ac4af14_0_35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2e78ac4af14_0_3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2e78ac4af14_0_13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2e78ac4af14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e78ac4af14_0_35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2e78ac4af14_0_3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e78ac4af14_0_35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2e78ac4af14_0_3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e78ac4af14_0_35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e78ac4af14_0_3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e78ac4af14_0_13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2e78ac4af14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2e78ac4af14_0_35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2e78ac4af14_0_3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2e78ac4af14_0_35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2e78ac4af14_0_3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740f861de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2740f861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e78ac4af14_0_23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e78ac4af14_0_2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e7a4fc003b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2e7a4fc003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2e78ac4af14_0_13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2e78ac4af14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2e78ac4af14_0_35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2e78ac4af14_0_3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2e78ac4af14_0_35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2e78ac4af14_0_3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4b546fdf9f_4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4b546fdf9f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e78ac4af14_0_34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e78ac4af14_0_3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2e78ac4af14_0_23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2e78ac4af14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e78ac4af14_0_34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e78ac4af14_0_3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2e78ac4af14_0_34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2e78ac4af14_0_3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e78ac4af14_0_23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e78ac4af14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e78ac4af14_0_34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e78ac4af14_0_3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jpg"/><Relationship Id="rId4" Type="http://schemas.openxmlformats.org/officeDocument/2006/relationships/image" Target="../media/image6.png"/><Relationship Id="rId9" Type="http://schemas.openxmlformats.org/officeDocument/2006/relationships/hyperlink" Target="http://iclass.tku.edu.tw" TargetMode="External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mailto:chenyt@tku.edu.tw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://iclass.tku.edu.tw" TargetMode="External"/><Relationship Id="rId8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hyperlink" Target="mailto:chenyt@tku.edu.tw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hyperlink" Target="mailto:chenyt@tku.edu.tw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hyperlink" Target="mailto:chenyt@tku.edu.tw" TargetMode="Externa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109224" y="601063"/>
            <a:ext cx="2945100" cy="58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105309" y="601181"/>
            <a:ext cx="29451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600"/>
              <a:buNone/>
              <a:defRPr b="0" sz="26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2"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>
            <a:off x="3689187" y="846931"/>
            <a:ext cx="5017488" cy="5164131"/>
            <a:chOff x="3689187" y="846931"/>
            <a:chExt cx="5017488" cy="5164131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0" l="33368" r="0" t="0"/>
            <a:stretch/>
          </p:blipFill>
          <p:spPr>
            <a:xfrm>
              <a:off x="4796381" y="2015746"/>
              <a:ext cx="3514500" cy="351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" name="Google Shape;18;p2"/>
            <p:cNvSpPr/>
            <p:nvPr/>
          </p:nvSpPr>
          <p:spPr>
            <a:xfrm>
              <a:off x="4689372" y="1848694"/>
              <a:ext cx="3519300" cy="371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5400000">
              <a:off x="3465117" y="4243165"/>
              <a:ext cx="1991966" cy="1543826"/>
              <a:chOff x="3337500" y="1640525"/>
              <a:chExt cx="3773378" cy="30858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5144076" y="846931"/>
              <a:ext cx="1887821" cy="1628994"/>
              <a:chOff x="3337500" y="1640525"/>
              <a:chExt cx="3773378" cy="30858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7073757" y="4914357"/>
              <a:ext cx="1299300" cy="555194"/>
              <a:chOff x="7243875" y="3780983"/>
              <a:chExt cx="1299300" cy="52620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" name="Google Shape;36;p2"/>
            <p:cNvGrpSpPr/>
            <p:nvPr/>
          </p:nvGrpSpPr>
          <p:grpSpPr>
            <a:xfrm>
              <a:off x="4973494" y="1727561"/>
              <a:ext cx="1016876" cy="1072905"/>
              <a:chOff x="5143612" y="760610"/>
              <a:chExt cx="1016876" cy="1016876"/>
            </a:xfrm>
          </p:grpSpPr>
          <p:grpSp>
            <p:nvGrpSpPr>
              <p:cNvPr id="37" name="Google Shape;37;p2"/>
              <p:cNvGrpSpPr/>
              <p:nvPr/>
            </p:nvGrpSpPr>
            <p:grpSpPr>
              <a:xfrm>
                <a:off x="5143612" y="760610"/>
                <a:ext cx="1016876" cy="1016876"/>
                <a:chOff x="4490675" y="-372879"/>
                <a:chExt cx="1247700" cy="1247700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4490675" y="-372879"/>
                  <a:ext cx="1247700" cy="12477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3"/>
                </a:solidFill>
                <a:ln cap="flat" cmpd="sng" w="1143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" name="Google Shape;39;p2"/>
                <p:cNvGrpSpPr/>
                <p:nvPr/>
              </p:nvGrpSpPr>
              <p:grpSpPr>
                <a:xfrm>
                  <a:off x="4579538" y="-271369"/>
                  <a:ext cx="1069969" cy="1079355"/>
                  <a:chOff x="3750225" y="-93219"/>
                  <a:chExt cx="1069969" cy="1079355"/>
                </a:xfrm>
              </p:grpSpPr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3799594" y="-34464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3750225" y="-93219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2" name="Google Shape;42;p2"/>
              <p:cNvSpPr/>
              <p:nvPr/>
            </p:nvSpPr>
            <p:spPr>
              <a:xfrm>
                <a:off x="5535936" y="1152940"/>
                <a:ext cx="232200" cy="232200"/>
              </a:xfrm>
              <a:prstGeom prst="star4">
                <a:avLst>
                  <a:gd fmla="val 125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7809973" y="2554402"/>
              <a:ext cx="896702" cy="946111"/>
              <a:chOff x="611807" y="3895284"/>
              <a:chExt cx="896702" cy="896702"/>
            </a:xfrm>
          </p:grpSpPr>
          <p:grpSp>
            <p:nvGrpSpPr>
              <p:cNvPr id="44" name="Google Shape;44;p2"/>
              <p:cNvGrpSpPr/>
              <p:nvPr/>
            </p:nvGrpSpPr>
            <p:grpSpPr>
              <a:xfrm>
                <a:off x="611807" y="3895284"/>
                <a:ext cx="896702" cy="896702"/>
                <a:chOff x="2589036" y="988300"/>
                <a:chExt cx="1101600" cy="1101600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>
                  <a:off x="2589036" y="988300"/>
                  <a:ext cx="1101600" cy="1101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2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93800" y="1195675"/>
                  <a:ext cx="798000" cy="798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94950" y="1103875"/>
                  <a:ext cx="798000" cy="79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" name="Google Shape;48;p2"/>
              <p:cNvSpPr/>
              <p:nvPr/>
            </p:nvSpPr>
            <p:spPr>
              <a:xfrm rot="-2700000">
                <a:off x="881188" y="4169033"/>
                <a:ext cx="288924" cy="288924"/>
              </a:xfrm>
              <a:prstGeom prst="plus">
                <a:avLst>
                  <a:gd fmla="val 4405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2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" name="Google Shape;52;p2"/>
          <p:cNvSpPr txBox="1"/>
          <p:nvPr>
            <p:ph idx="3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3">
  <p:cSld name="CUSTOM_10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1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0" name="Google Shape;230;p11"/>
          <p:cNvSpPr txBox="1"/>
          <p:nvPr>
            <p:ph type="title"/>
          </p:nvPr>
        </p:nvSpPr>
        <p:spPr>
          <a:xfrm>
            <a:off x="2121850" y="4915100"/>
            <a:ext cx="64173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2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2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2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 1">
  <p:cSld name="CUSTOM_10_1_1"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3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242" name="Google Shape;242;p13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3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7" name="Google Shape;247;p13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48" name="Google Shape;248;p13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>
            <a:off x="715550" y="3808133"/>
            <a:ext cx="36189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2" type="title"/>
          </p:nvPr>
        </p:nvSpPr>
        <p:spPr>
          <a:xfrm>
            <a:off x="964534" y="1705596"/>
            <a:ext cx="1034700" cy="12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6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idx="1" type="subTitle"/>
          </p:nvPr>
        </p:nvSpPr>
        <p:spPr>
          <a:xfrm>
            <a:off x="715550" y="4974000"/>
            <a:ext cx="4251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4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54" name="Google Shape;254;p14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255" name="Google Shape;255;p1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6" name="Google Shape;256;p1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57" name="Google Shape;257;p1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9" name="Google Shape;259;p14"/>
          <p:cNvSpPr txBox="1"/>
          <p:nvPr>
            <p:ph hasCustomPrompt="1" idx="4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63" name="Google Shape;263;p15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15"/>
          <p:cNvSpPr txBox="1"/>
          <p:nvPr>
            <p:ph idx="2"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5" name="Google Shape;265;p15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6" name="Google Shape;266;p1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67" name="Google Shape;267;p1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8" name="Google Shape;268;p1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9" name="Google Shape;269;p1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1" name="Google Shape;271;p1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6" name="Google Shape;276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0" name="Google Shape;280;p16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16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6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1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8" name="Google Shape;288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92" name="Google Shape;292;p1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93" name="Google Shape;293;p1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97" name="Google Shape;297;p1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98" name="Google Shape;298;p1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1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02" name="Google Shape;302;p1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5" name="Google Shape;305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">
  <p:cSld name="TITLE_AND_BODY_1_6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0" name="Google Shape;31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14" name="Google Shape;314;p1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15" name="Google Shape;315;p1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1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19" name="Google Shape;319;p1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20" name="Google Shape;320;p1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1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27" name="Google Shape;327;p18"/>
          <p:cNvCxnSpPr/>
          <p:nvPr/>
        </p:nvCxnSpPr>
        <p:spPr>
          <a:xfrm>
            <a:off x="471800" y="3575775"/>
            <a:ext cx="7961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8" name="Google Shape;328;p18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9" name="Google Shape;329;p18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0" name="Google Shape;330;p18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1" name="Google Shape;331;p18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2" name="Google Shape;332;p18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 1">
  <p:cSld name="TITLE_AND_BODY_1_6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7" name="Google Shape;337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41" name="Google Shape;341;p1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42" name="Google Shape;342;p1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1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46" name="Google Shape;346;p1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47" name="Google Shape;347;p1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1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51" name="Google Shape;351;p1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4" name="Google Shape;354;p1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5" name="Google Shape;355;p1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6" name="Google Shape;356;p1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7" name="Google Shape;357;p1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8" name="Google Shape;358;p1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">
  <p:cSld name="TITLE_AND_BODY_1_3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65" name="Google Shape;365;p2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66" name="Google Shape;366;p2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2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70" name="Google Shape;370;p2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71" name="Google Shape;371;p2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2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75" name="Google Shape;375;p2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8" name="Google Shape;378;p2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2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2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2" name="Google Shape;382;p2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">
  <p:cSld name="TITLE_2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 b="0" l="33368" r="0" t="0"/>
          <a:stretch/>
        </p:blipFill>
        <p:spPr>
          <a:xfrm>
            <a:off x="604756" y="2015746"/>
            <a:ext cx="3514500" cy="351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3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61" name="Google Shape;61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flipH="1">
            <a:off x="3513676" y="730006"/>
            <a:ext cx="1887821" cy="1628994"/>
            <a:chOff x="3337500" y="1640525"/>
            <a:chExt cx="3773378" cy="3085800"/>
          </a:xfrm>
        </p:grpSpPr>
        <p:sp>
          <p:nvSpPr>
            <p:cNvPr id="65" name="Google Shape;65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69" name="Google Shape;69;p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" name="Google Shape;77;p3"/>
          <p:cNvGrpSpPr/>
          <p:nvPr/>
        </p:nvGrpSpPr>
        <p:grpSpPr>
          <a:xfrm>
            <a:off x="2894994" y="1559061"/>
            <a:ext cx="1016876" cy="1072905"/>
            <a:chOff x="5143612" y="760610"/>
            <a:chExt cx="1016876" cy="1016876"/>
          </a:xfrm>
        </p:grpSpPr>
        <p:grpSp>
          <p:nvGrpSpPr>
            <p:cNvPr id="78" name="Google Shape;78;p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" name="Google Shape;83;p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770673" y="1361302"/>
            <a:ext cx="896702" cy="946111"/>
            <a:chOff x="611807" y="3895284"/>
            <a:chExt cx="896702" cy="896702"/>
          </a:xfrm>
        </p:grpSpPr>
        <p:grpSp>
          <p:nvGrpSpPr>
            <p:cNvPr id="85" name="Google Shape;85;p3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3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96" name="Google Shape;96;p3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97" name="Google Shape;97;p3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3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9"/>
              </a:rPr>
              <a:t>http://iclass.tku.edu.tw</a:t>
            </a:r>
            <a:endParaRPr sz="2200" u="sn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 1">
  <p:cSld name="TITLE_AND_BODY_1_3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89" name="Google Shape;389;p2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90" name="Google Shape;390;p2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94" name="Google Shape;394;p2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95" name="Google Shape;395;p2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" name="Google Shape;398;p2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99" name="Google Shape;399;p2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2" name="Google Shape;402;p2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03" name="Google Shape;403;p2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04" name="Google Shape;404;p2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2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2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7" name="Google Shape;407;p2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8" name="Google Shape;408;p2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">
  <p:cSld name="TITLE_AND_BODY_1_3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15" name="Google Shape;415;p2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16" name="Google Shape;416;p2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2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20" name="Google Shape;420;p2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21" name="Google Shape;421;p2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4" name="Google Shape;424;p2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25" name="Google Shape;425;p2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8" name="Google Shape;428;p2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9" name="Google Shape;429;p2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30" name="Google Shape;430;p2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2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2" name="Google Shape;432;p22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2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34" name="Google Shape;434;p2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2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6" name="Google Shape;436;p2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 1">
  <p:cSld name="TITLE_AND_BODY_1_3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0" name="Google Shape;440;p2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2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2" name="Google Shape;442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46" name="Google Shape;446;p2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47" name="Google Shape;447;p2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51" name="Google Shape;451;p2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52" name="Google Shape;452;p2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" name="Google Shape;455;p2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56" name="Google Shape;456;p2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9" name="Google Shape;459;p23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0" name="Google Shape;460;p2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1" name="Google Shape;461;p2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2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6" name="Google Shape;466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0" name="Google Shape;470;p24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1" name="Google Shape;471;p2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2">
  <p:cSld name="TITLE_AND_BODY_1_4_2">
    <p:bg>
      <p:bgPr>
        <a:solidFill>
          <a:schemeClr val="dk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4" name="Google Shape;474;p2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5" name="Google Shape;475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9" name="Google Shape;479;p2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D9D9D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D9D9D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0" name="Google Shape;480;p2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1">
  <p:cSld name="TITLE_AND_BODY_1_4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6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4" name="Google Shape;484;p26"/>
          <p:cNvSpPr txBox="1"/>
          <p:nvPr>
            <p:ph type="title"/>
          </p:nvPr>
        </p:nvSpPr>
        <p:spPr>
          <a:xfrm>
            <a:off x="715550" y="3117142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5" name="Google Shape;485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9" name="Google Shape;489;p2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2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">
  <p:cSld name="TITLE_AND_BODY_1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/>
          <p:nvPr/>
        </p:nvSpPr>
        <p:spPr>
          <a:xfrm>
            <a:off x="8218880" y="5897940"/>
            <a:ext cx="733188" cy="73318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8332726" y="6025900"/>
            <a:ext cx="531699" cy="531699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8300619" y="5984812"/>
            <a:ext cx="531699" cy="5316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6" name="Google Shape;496;p2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97" name="Google Shape;497;p2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8" name="Google Shape;498;p27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99" name="Google Shape;499;p2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00" name="Google Shape;500;p2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01" name="Google Shape;501;p2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02" name="Google Shape;502;p2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4" name="Google Shape;504;p2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05" name="Google Shape;505;p2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06" name="Google Shape;506;p2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" name="Google Shape;509;p2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3" name="Google Shape;513;p27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14" name="Google Shape;514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7" name="Google Shape;517;p27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18" name="Google Shape;518;p27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19" name="Google Shape;519;p27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0" name="Google Shape;520;p27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">
  <p:cSld name="TITLE_AND_BODY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6" name="Google Shape;526;p2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7" name="Google Shape;527;p28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28" name="Google Shape;528;p2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29" name="Google Shape;529;p2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30" name="Google Shape;530;p2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31" name="Google Shape;531;p2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3" name="Google Shape;533;p2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34" name="Google Shape;534;p2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35" name="Google Shape;535;p2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" name="Google Shape;538;p2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39" name="Google Shape;539;p2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2" name="Google Shape;542;p28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43" name="Google Shape;543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6" name="Google Shape;546;p28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47" name="Google Shape;547;p28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8" name="Google Shape;548;p28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">
  <p:cSld name="TITLE_AND_BODY_1_2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1" name="Google Shape;551;p2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2" name="Google Shape;552;p29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553" name="Google Shape;553;p29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54" name="Google Shape;554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58" name="Google Shape;558;p2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59" name="Google Shape;559;p2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60" name="Google Shape;560;p2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61" name="Google Shape;561;p2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3" name="Google Shape;563;p29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64" name="Google Shape;564;p2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2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68" name="Google Shape;568;p2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69" name="Google Shape;569;p2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2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73" name="Google Shape;573;p2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">
  <p:cSld name="TITLE_AND_BODY_1_1_2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1" name="Google Shape;581;p30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2" name="Google Shape;582;p3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3" name="Google Shape;583;p30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84" name="Google Shape;584;p3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85" name="Google Shape;585;p3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6" name="Google Shape;586;p3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87" name="Google Shape;587;p3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9" name="Google Shape;589;p30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90" name="Google Shape;590;p30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30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94" name="Google Shape;594;p30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30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98" name="Google Shape;598;p3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1" name="Google Shape;601;p30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02" name="Google Shape;602;p30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03" name="Google Shape;603;p30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4" name="Google Shape;604;p30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">
  <p:cSld name="TITLE_2_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110" name="Google Shape;110;p4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111" name="Google Shape;111;p4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7"/>
              </a:rPr>
              <a:t>http://iclass.tku.edu.tw</a:t>
            </a:r>
            <a:endParaRPr sz="2200" u="sng"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">
  <p:cSld name="TITLE_AND_BODY_1_1_1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0" name="Google Shape;610;p3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11" name="Google Shape;611;p3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12" name="Google Shape;612;p3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13" name="Google Shape;613;p3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4" name="Google Shape;614;p3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15" name="Google Shape;615;p3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7" name="Google Shape;617;p31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18" name="Google Shape;618;p31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31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22" name="Google Shape;622;p31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31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26" name="Google Shape;626;p3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9" name="Google Shape;629;p31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30" name="Google Shape;630;p31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1" name="Google Shape;631;p31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 1">
  <p:cSld name="TITLE_AND_BODY_1_2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4" name="Google Shape;634;p3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5" name="Google Shape;635;p32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636" name="Google Shape;636;p32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37" name="Google Shape;637;p3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41" name="Google Shape;641;p3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42" name="Google Shape;642;p3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3" name="Google Shape;643;p3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44" name="Google Shape;644;p3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6" name="Google Shape;646;p32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47" name="Google Shape;647;p3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3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651" name="Google Shape;651;p3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652" name="Google Shape;652;p3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5" name="Google Shape;655;p3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656" name="Google Shape;656;p3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 1">
  <p:cSld name="TITLE_AND_BODY_1_1_2_1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4" name="Google Shape;664;p33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65" name="Google Shape;665;p3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6" name="Google Shape;666;p33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67" name="Google Shape;667;p3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68" name="Google Shape;668;p3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69" name="Google Shape;669;p3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70" name="Google Shape;670;p3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2" name="Google Shape;672;p33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73" name="Google Shape;673;p33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33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77" name="Google Shape;677;p33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33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81" name="Google Shape;681;p3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4" name="Google Shape;684;p33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85" name="Google Shape;685;p33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86" name="Google Shape;686;p33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7" name="Google Shape;687;p33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 1">
  <p:cSld name="TITLE_AND_BODY_1_1_1_1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3" name="Google Shape;693;p3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4" name="Google Shape;694;p34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95" name="Google Shape;695;p3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96" name="Google Shape;696;p3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7" name="Google Shape;697;p3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98" name="Google Shape;698;p3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0" name="Google Shape;700;p34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701" name="Google Shape;701;p34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34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705" name="Google Shape;705;p34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34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709" name="Google Shape;709;p3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2" name="Google Shape;712;p34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713" name="Google Shape;713;p34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4" name="Google Shape;714;p34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7" name="Google Shape;717;p35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18" name="Google Shape;718;p3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19" name="Google Shape;719;p3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0" name="Google Shape;720;p3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21" name="Google Shape;721;p3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3" name="Google Shape;723;p3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9" name="Google Shape;729;p3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5" name="Google Shape;735;p37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7" name="Google Shape;737;p37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38" name="Google Shape;738;p37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739" name="Google Shape;739;p3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0" name="Google Shape;740;p3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41" name="Google Shape;741;p3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3" name="Google Shape;743;p37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7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 1">
  <p:cSld name="BIG_NUMBER_1_1">
    <p:bg>
      <p:bgPr>
        <a:solidFill>
          <a:schemeClr val="dk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9" name="Google Shape;749;p3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3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51" name="Google Shape;751;p3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752" name="Google Shape;752;p3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53" name="Google Shape;753;p3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54" name="Google Shape;754;p3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6" name="Google Shape;756;p3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0" name="Google Shape;760;p3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淡江資圖</a:t>
            </a: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 112-2</a:t>
            </a:r>
            <a:endParaRPr b="1" sz="10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CUSTOM_8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9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63" name="Google Shape;763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66" name="Google Shape;766;p4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67" name="Google Shape;767;p4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8" name="Google Shape;768;p4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69" name="Google Shape;769;p4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1" name="Google Shape;771;p4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2" name="Google Shape;772;p40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73" name="Google Shape;773;p4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">
  <p:cSld name="TITLE_2_1_2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 txBox="1"/>
          <p:nvPr>
            <p:ph idx="1" type="body"/>
          </p:nvPr>
        </p:nvSpPr>
        <p:spPr>
          <a:xfrm>
            <a:off x="4449350" y="2235600"/>
            <a:ext cx="39474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6" name="Google Shape;776;p4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7" name="Google Shape;777;p41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78" name="Google Shape;778;p4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79" name="Google Shape;779;p4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80" name="Google Shape;780;p4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81" name="Google Shape;781;p4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3" name="Google Shape;783;p41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84" name="Google Shape;784;p4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2"/>
          <p:cNvSpPr txBox="1"/>
          <p:nvPr>
            <p:ph type="title"/>
          </p:nvPr>
        </p:nvSpPr>
        <p:spPr>
          <a:xfrm>
            <a:off x="1868100" y="1785917"/>
            <a:ext cx="5407800" cy="33351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7" name="Google Shape;787;p42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88" name="Google Shape;788;p4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89" name="Google Shape;789;p4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0" name="Google Shape;790;p4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91" name="Google Shape;791;p4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3" name="Google Shape;793;p42"/>
          <p:cNvSpPr txBox="1"/>
          <p:nvPr>
            <p:ph hasCustomPrompt="1" idx="2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94" name="Google Shape;794;p4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>
            <p:ph type="title"/>
          </p:nvPr>
        </p:nvSpPr>
        <p:spPr>
          <a:xfrm>
            <a:off x="4872701" y="2837260"/>
            <a:ext cx="34245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7" name="Google Shape;797;p43"/>
          <p:cNvSpPr txBox="1"/>
          <p:nvPr>
            <p:ph idx="1" type="subTitle"/>
          </p:nvPr>
        </p:nvSpPr>
        <p:spPr>
          <a:xfrm>
            <a:off x="3598750" y="3901225"/>
            <a:ext cx="48294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8" name="Google Shape;798;p43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99" name="Google Shape;799;p4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00" name="Google Shape;800;p4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01" name="Google Shape;801;p4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02" name="Google Shape;802;p4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4" name="Google Shape;804;p43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05" name="Google Shape;805;p4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4"/>
          <p:cNvSpPr txBox="1"/>
          <p:nvPr>
            <p:ph idx="1" type="body"/>
          </p:nvPr>
        </p:nvSpPr>
        <p:spPr>
          <a:xfrm>
            <a:off x="715550" y="1274652"/>
            <a:ext cx="77130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</a:lstStyle>
          <a:p/>
        </p:txBody>
      </p:sp>
      <p:sp>
        <p:nvSpPr>
          <p:cNvPr id="808" name="Google Shape;808;p44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09" name="Google Shape;809;p44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10" name="Google Shape;810;p4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11" name="Google Shape;811;p4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12" name="Google Shape;812;p4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4" name="Google Shape;814;p44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15" name="Google Shape;815;p4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5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8" name="Google Shape;818;p45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45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20" name="Google Shape;820;p4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21" name="Google Shape;821;p4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22" name="Google Shape;822;p4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23" name="Google Shape;823;p4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5" name="Google Shape;825;p45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26" name="Google Shape;826;p4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1" name="Google Shape;831;p47"/>
          <p:cNvSpPr txBox="1"/>
          <p:nvPr>
            <p:ph hasCustomPrompt="1" idx="2" type="title"/>
          </p:nvPr>
        </p:nvSpPr>
        <p:spPr>
          <a:xfrm>
            <a:off x="795100" y="2521198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2" name="Google Shape;832;p47"/>
          <p:cNvSpPr txBox="1"/>
          <p:nvPr>
            <p:ph idx="1" type="subTitle"/>
          </p:nvPr>
        </p:nvSpPr>
        <p:spPr>
          <a:xfrm>
            <a:off x="1688401" y="2862600"/>
            <a:ext cx="2529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47"/>
          <p:cNvSpPr txBox="1"/>
          <p:nvPr>
            <p:ph idx="3" type="subTitle"/>
          </p:nvPr>
        </p:nvSpPr>
        <p:spPr>
          <a:xfrm>
            <a:off x="1688001" y="2274200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47"/>
          <p:cNvSpPr txBox="1"/>
          <p:nvPr>
            <p:ph hasCustomPrompt="1" idx="4" type="title"/>
          </p:nvPr>
        </p:nvSpPr>
        <p:spPr>
          <a:xfrm>
            <a:off x="795100" y="4422484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5" name="Google Shape;835;p47"/>
          <p:cNvSpPr txBox="1"/>
          <p:nvPr>
            <p:ph idx="5" type="subTitle"/>
          </p:nvPr>
        </p:nvSpPr>
        <p:spPr>
          <a:xfrm>
            <a:off x="1688350" y="4737867"/>
            <a:ext cx="25293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47"/>
          <p:cNvSpPr txBox="1"/>
          <p:nvPr>
            <p:ph idx="6" type="subTitle"/>
          </p:nvPr>
        </p:nvSpPr>
        <p:spPr>
          <a:xfrm>
            <a:off x="1687950" y="4144967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47"/>
          <p:cNvSpPr txBox="1"/>
          <p:nvPr>
            <p:ph hasCustomPrompt="1" idx="7" type="title"/>
          </p:nvPr>
        </p:nvSpPr>
        <p:spPr>
          <a:xfrm>
            <a:off x="5024399" y="2540801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8" name="Google Shape;838;p47"/>
          <p:cNvSpPr txBox="1"/>
          <p:nvPr>
            <p:ph idx="8" type="subTitle"/>
          </p:nvPr>
        </p:nvSpPr>
        <p:spPr>
          <a:xfrm>
            <a:off x="5896725" y="2862600"/>
            <a:ext cx="2495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47"/>
          <p:cNvSpPr txBox="1"/>
          <p:nvPr>
            <p:ph idx="9" type="subTitle"/>
          </p:nvPr>
        </p:nvSpPr>
        <p:spPr>
          <a:xfrm>
            <a:off x="5896675" y="2274200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47"/>
          <p:cNvSpPr txBox="1"/>
          <p:nvPr>
            <p:ph hasCustomPrompt="1" idx="13" type="title"/>
          </p:nvPr>
        </p:nvSpPr>
        <p:spPr>
          <a:xfrm>
            <a:off x="5024399" y="4420767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41" name="Google Shape;841;p47"/>
          <p:cNvSpPr txBox="1"/>
          <p:nvPr>
            <p:ph idx="14" type="subTitle"/>
          </p:nvPr>
        </p:nvSpPr>
        <p:spPr>
          <a:xfrm>
            <a:off x="5896777" y="4718834"/>
            <a:ext cx="24957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47"/>
          <p:cNvSpPr txBox="1"/>
          <p:nvPr>
            <p:ph idx="15" type="subTitle"/>
          </p:nvPr>
        </p:nvSpPr>
        <p:spPr>
          <a:xfrm>
            <a:off x="5896728" y="4130433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47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44" name="Google Shape;844;p4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45" name="Google Shape;845;p4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46" name="Google Shape;846;p4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47" name="Google Shape;847;p4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9" name="Google Shape;849;p47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50" name="Google Shape;850;p4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8"/>
          <p:cNvSpPr txBox="1"/>
          <p:nvPr>
            <p:ph idx="1" type="subTitle"/>
          </p:nvPr>
        </p:nvSpPr>
        <p:spPr>
          <a:xfrm>
            <a:off x="993577" y="4396333"/>
            <a:ext cx="41469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solidFill>
                  <a:srgbClr val="191919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48"/>
          <p:cNvSpPr txBox="1"/>
          <p:nvPr>
            <p:ph idx="2" type="subTitle"/>
          </p:nvPr>
        </p:nvSpPr>
        <p:spPr>
          <a:xfrm>
            <a:off x="715550" y="2096567"/>
            <a:ext cx="6963900" cy="1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48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55" name="Google Shape;855;p48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56" name="Google Shape;856;p4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57" name="Google Shape;857;p4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58" name="Google Shape;858;p4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0" name="Google Shape;860;p48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61" name="Google Shape;861;p4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9"/>
          <p:cNvSpPr txBox="1"/>
          <p:nvPr>
            <p:ph idx="1" type="subTitle"/>
          </p:nvPr>
        </p:nvSpPr>
        <p:spPr>
          <a:xfrm>
            <a:off x="8348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49"/>
          <p:cNvSpPr txBox="1"/>
          <p:nvPr>
            <p:ph idx="2" type="subTitle"/>
          </p:nvPr>
        </p:nvSpPr>
        <p:spPr>
          <a:xfrm>
            <a:off x="8348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49"/>
          <p:cNvSpPr txBox="1"/>
          <p:nvPr>
            <p:ph idx="3" type="subTitle"/>
          </p:nvPr>
        </p:nvSpPr>
        <p:spPr>
          <a:xfrm>
            <a:off x="343055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49"/>
          <p:cNvSpPr txBox="1"/>
          <p:nvPr>
            <p:ph idx="4" type="subTitle"/>
          </p:nvPr>
        </p:nvSpPr>
        <p:spPr>
          <a:xfrm>
            <a:off x="343055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49"/>
          <p:cNvSpPr txBox="1"/>
          <p:nvPr>
            <p:ph idx="5" type="subTitle"/>
          </p:nvPr>
        </p:nvSpPr>
        <p:spPr>
          <a:xfrm>
            <a:off x="60263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49"/>
          <p:cNvSpPr txBox="1"/>
          <p:nvPr>
            <p:ph idx="6" type="subTitle"/>
          </p:nvPr>
        </p:nvSpPr>
        <p:spPr>
          <a:xfrm>
            <a:off x="60263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4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0" name="Google Shape;870;p49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71" name="Google Shape;871;p4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72" name="Google Shape;872;p4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73" name="Google Shape;873;p4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74" name="Google Shape;874;p4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6" name="Google Shape;876;p49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77" name="Google Shape;877;p4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3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0"/>
          <p:cNvSpPr txBox="1"/>
          <p:nvPr>
            <p:ph idx="1" type="subTitle"/>
          </p:nvPr>
        </p:nvSpPr>
        <p:spPr>
          <a:xfrm>
            <a:off x="9872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50"/>
          <p:cNvSpPr txBox="1"/>
          <p:nvPr>
            <p:ph idx="2" type="subTitle"/>
          </p:nvPr>
        </p:nvSpPr>
        <p:spPr>
          <a:xfrm>
            <a:off x="9872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50"/>
          <p:cNvSpPr txBox="1"/>
          <p:nvPr>
            <p:ph idx="3" type="subTitle"/>
          </p:nvPr>
        </p:nvSpPr>
        <p:spPr>
          <a:xfrm>
            <a:off x="343055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50"/>
          <p:cNvSpPr txBox="1"/>
          <p:nvPr>
            <p:ph idx="4" type="subTitle"/>
          </p:nvPr>
        </p:nvSpPr>
        <p:spPr>
          <a:xfrm flipH="1">
            <a:off x="58739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50"/>
          <p:cNvSpPr txBox="1"/>
          <p:nvPr>
            <p:ph idx="5" type="subTitle"/>
          </p:nvPr>
        </p:nvSpPr>
        <p:spPr>
          <a:xfrm>
            <a:off x="58739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50"/>
          <p:cNvSpPr txBox="1"/>
          <p:nvPr>
            <p:ph idx="6" type="subTitle"/>
          </p:nvPr>
        </p:nvSpPr>
        <p:spPr>
          <a:xfrm flipH="1">
            <a:off x="343055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5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6" name="Google Shape;886;p50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87" name="Google Shape;887;p5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88" name="Google Shape;888;p5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89" name="Google Shape;889;p5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90" name="Google Shape;890;p5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2" name="Google Shape;892;p50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93" name="Google Shape;893;p5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 2">
  <p:cSld name="TITLE_2_1_2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485837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</a:t>
            </a: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485837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2_2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1"/>
          <p:cNvSpPr txBox="1"/>
          <p:nvPr>
            <p:ph idx="1" type="subTitle"/>
          </p:nvPr>
        </p:nvSpPr>
        <p:spPr>
          <a:xfrm>
            <a:off x="2627850" y="26295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51"/>
          <p:cNvSpPr txBox="1"/>
          <p:nvPr>
            <p:ph idx="2" type="subTitle"/>
          </p:nvPr>
        </p:nvSpPr>
        <p:spPr>
          <a:xfrm>
            <a:off x="2627850" y="1991393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51"/>
          <p:cNvSpPr txBox="1"/>
          <p:nvPr>
            <p:ph idx="3" type="subTitle"/>
          </p:nvPr>
        </p:nvSpPr>
        <p:spPr>
          <a:xfrm>
            <a:off x="2627850" y="45947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51"/>
          <p:cNvSpPr txBox="1"/>
          <p:nvPr>
            <p:ph idx="4" type="subTitle"/>
          </p:nvPr>
        </p:nvSpPr>
        <p:spPr>
          <a:xfrm>
            <a:off x="2627850" y="3956592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5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0" name="Google Shape;900;p51"/>
          <p:cNvSpPr txBox="1"/>
          <p:nvPr>
            <p:ph idx="5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01" name="Google Shape;901;p5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02" name="Google Shape;902;p5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03" name="Google Shape;903;p5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04" name="Google Shape;904;p5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6" name="Google Shape;906;p51"/>
          <p:cNvSpPr txBox="1"/>
          <p:nvPr>
            <p:ph hasCustomPrompt="1" idx="6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07" name="Google Shape;907;p5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_2_1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2"/>
          <p:cNvSpPr txBox="1"/>
          <p:nvPr>
            <p:ph idx="1" type="body"/>
          </p:nvPr>
        </p:nvSpPr>
        <p:spPr>
          <a:xfrm>
            <a:off x="71555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5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1" name="Google Shape;911;p52"/>
          <p:cNvSpPr txBox="1"/>
          <p:nvPr>
            <p:ph idx="2" type="body"/>
          </p:nvPr>
        </p:nvSpPr>
        <p:spPr>
          <a:xfrm>
            <a:off x="457200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2" name="Google Shape;912;p52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13" name="Google Shape;913;p5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14" name="Google Shape;914;p5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5" name="Google Shape;915;p5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16" name="Google Shape;916;p5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8" name="Google Shape;918;p52"/>
          <p:cNvSpPr txBox="1"/>
          <p:nvPr>
            <p:ph hasCustomPrompt="1" idx="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19" name="Google Shape;919;p5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3"/>
          <p:cNvSpPr txBox="1"/>
          <p:nvPr>
            <p:ph idx="1" type="subTitle"/>
          </p:nvPr>
        </p:nvSpPr>
        <p:spPr>
          <a:xfrm>
            <a:off x="10557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53"/>
          <p:cNvSpPr txBox="1"/>
          <p:nvPr>
            <p:ph idx="2" type="subTitle"/>
          </p:nvPr>
        </p:nvSpPr>
        <p:spPr>
          <a:xfrm>
            <a:off x="10557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53"/>
          <p:cNvSpPr txBox="1"/>
          <p:nvPr>
            <p:ph idx="3" type="subTitle"/>
          </p:nvPr>
        </p:nvSpPr>
        <p:spPr>
          <a:xfrm>
            <a:off x="365145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53"/>
          <p:cNvSpPr txBox="1"/>
          <p:nvPr>
            <p:ph idx="4" type="subTitle"/>
          </p:nvPr>
        </p:nvSpPr>
        <p:spPr>
          <a:xfrm>
            <a:off x="365145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53"/>
          <p:cNvSpPr txBox="1"/>
          <p:nvPr>
            <p:ph idx="5" type="subTitle"/>
          </p:nvPr>
        </p:nvSpPr>
        <p:spPr>
          <a:xfrm>
            <a:off x="62472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53"/>
          <p:cNvSpPr txBox="1"/>
          <p:nvPr>
            <p:ph idx="6" type="subTitle"/>
          </p:nvPr>
        </p:nvSpPr>
        <p:spPr>
          <a:xfrm>
            <a:off x="62472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5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8" name="Google Shape;928;p53"/>
          <p:cNvSpPr txBox="1"/>
          <p:nvPr>
            <p:ph idx="7" type="subTitle"/>
          </p:nvPr>
        </p:nvSpPr>
        <p:spPr>
          <a:xfrm>
            <a:off x="10557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53"/>
          <p:cNvSpPr txBox="1"/>
          <p:nvPr>
            <p:ph idx="8" type="subTitle"/>
          </p:nvPr>
        </p:nvSpPr>
        <p:spPr>
          <a:xfrm>
            <a:off x="10557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53"/>
          <p:cNvSpPr txBox="1"/>
          <p:nvPr>
            <p:ph idx="9" type="subTitle"/>
          </p:nvPr>
        </p:nvSpPr>
        <p:spPr>
          <a:xfrm>
            <a:off x="365145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53"/>
          <p:cNvSpPr txBox="1"/>
          <p:nvPr>
            <p:ph idx="13" type="subTitle"/>
          </p:nvPr>
        </p:nvSpPr>
        <p:spPr>
          <a:xfrm>
            <a:off x="365145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53"/>
          <p:cNvSpPr txBox="1"/>
          <p:nvPr>
            <p:ph idx="14" type="subTitle"/>
          </p:nvPr>
        </p:nvSpPr>
        <p:spPr>
          <a:xfrm>
            <a:off x="62472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53"/>
          <p:cNvSpPr txBox="1"/>
          <p:nvPr>
            <p:ph idx="15" type="subTitle"/>
          </p:nvPr>
        </p:nvSpPr>
        <p:spPr>
          <a:xfrm>
            <a:off x="62472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53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35" name="Google Shape;935;p5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36" name="Google Shape;936;p5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37" name="Google Shape;937;p5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38" name="Google Shape;938;p5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0" name="Google Shape;940;p53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41" name="Google Shape;941;p5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4"/>
          <p:cNvSpPr txBox="1"/>
          <p:nvPr>
            <p:ph idx="1" type="subTitle"/>
          </p:nvPr>
        </p:nvSpPr>
        <p:spPr>
          <a:xfrm>
            <a:off x="205642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54"/>
          <p:cNvSpPr txBox="1"/>
          <p:nvPr>
            <p:ph idx="2" type="subTitle"/>
          </p:nvPr>
        </p:nvSpPr>
        <p:spPr>
          <a:xfrm>
            <a:off x="205642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54"/>
          <p:cNvSpPr txBox="1"/>
          <p:nvPr>
            <p:ph idx="3" type="subTitle"/>
          </p:nvPr>
        </p:nvSpPr>
        <p:spPr>
          <a:xfrm>
            <a:off x="587137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54"/>
          <p:cNvSpPr txBox="1"/>
          <p:nvPr>
            <p:ph idx="4" type="subTitle"/>
          </p:nvPr>
        </p:nvSpPr>
        <p:spPr>
          <a:xfrm>
            <a:off x="587137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5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8" name="Google Shape;948;p54"/>
          <p:cNvSpPr txBox="1"/>
          <p:nvPr>
            <p:ph idx="5" type="subTitle"/>
          </p:nvPr>
        </p:nvSpPr>
        <p:spPr>
          <a:xfrm>
            <a:off x="205642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54"/>
          <p:cNvSpPr txBox="1"/>
          <p:nvPr>
            <p:ph idx="6" type="subTitle"/>
          </p:nvPr>
        </p:nvSpPr>
        <p:spPr>
          <a:xfrm>
            <a:off x="205642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54"/>
          <p:cNvSpPr txBox="1"/>
          <p:nvPr>
            <p:ph idx="7" type="subTitle"/>
          </p:nvPr>
        </p:nvSpPr>
        <p:spPr>
          <a:xfrm>
            <a:off x="587137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54"/>
          <p:cNvSpPr txBox="1"/>
          <p:nvPr>
            <p:ph idx="8" type="subTitle"/>
          </p:nvPr>
        </p:nvSpPr>
        <p:spPr>
          <a:xfrm>
            <a:off x="587137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54"/>
          <p:cNvSpPr txBox="1"/>
          <p:nvPr>
            <p:ph idx="9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53" name="Google Shape;953;p5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54" name="Google Shape;954;p5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55" name="Google Shape;955;p5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56" name="Google Shape;956;p5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8" name="Google Shape;958;p54"/>
          <p:cNvSpPr txBox="1"/>
          <p:nvPr>
            <p:ph hasCustomPrompt="1" idx="1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59" name="Google Shape;959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5"/>
          <p:cNvSpPr txBox="1"/>
          <p:nvPr>
            <p:ph type="title"/>
          </p:nvPr>
        </p:nvSpPr>
        <p:spPr>
          <a:xfrm>
            <a:off x="2114388" y="4729300"/>
            <a:ext cx="49152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2" name="Google Shape;962;p55"/>
          <p:cNvSpPr txBox="1"/>
          <p:nvPr>
            <p:ph idx="1" type="subTitle"/>
          </p:nvPr>
        </p:nvSpPr>
        <p:spPr>
          <a:xfrm>
            <a:off x="2114413" y="5367133"/>
            <a:ext cx="49152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55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64" name="Google Shape;964;p5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65" name="Google Shape;965;p5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66" name="Google Shape;966;p5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67" name="Google Shape;967;p5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9" name="Google Shape;969;p55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70" name="Google Shape;970;p5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6"/>
          <p:cNvSpPr txBox="1"/>
          <p:nvPr>
            <p:ph type="title"/>
          </p:nvPr>
        </p:nvSpPr>
        <p:spPr>
          <a:xfrm>
            <a:off x="5782075" y="1462007"/>
            <a:ext cx="25704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3" name="Google Shape;973;p56"/>
          <p:cNvSpPr txBox="1"/>
          <p:nvPr>
            <p:ph idx="1" type="subTitle"/>
          </p:nvPr>
        </p:nvSpPr>
        <p:spPr>
          <a:xfrm>
            <a:off x="4751175" y="4190273"/>
            <a:ext cx="3601200" cy="1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56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75" name="Google Shape;975;p56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76" name="Google Shape;976;p5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77" name="Google Shape;977;p5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78" name="Google Shape;978;p5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0" name="Google Shape;980;p56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81" name="Google Shape;981;p5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7"/>
          <p:cNvSpPr txBox="1"/>
          <p:nvPr>
            <p:ph hasCustomPrompt="1" type="title"/>
          </p:nvPr>
        </p:nvSpPr>
        <p:spPr>
          <a:xfrm>
            <a:off x="4426075" y="1095600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4" name="Google Shape;984;p57"/>
          <p:cNvSpPr txBox="1"/>
          <p:nvPr>
            <p:ph idx="1" type="subTitle"/>
          </p:nvPr>
        </p:nvSpPr>
        <p:spPr>
          <a:xfrm>
            <a:off x="4426075" y="2024125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57"/>
          <p:cNvSpPr txBox="1"/>
          <p:nvPr>
            <p:ph hasCustomPrompt="1" idx="2" type="title"/>
          </p:nvPr>
        </p:nvSpPr>
        <p:spPr>
          <a:xfrm>
            <a:off x="4426075" y="2865998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6" name="Google Shape;986;p57"/>
          <p:cNvSpPr txBox="1"/>
          <p:nvPr>
            <p:ph idx="3" type="subTitle"/>
          </p:nvPr>
        </p:nvSpPr>
        <p:spPr>
          <a:xfrm>
            <a:off x="4426075" y="3794663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57"/>
          <p:cNvSpPr txBox="1"/>
          <p:nvPr>
            <p:ph hasCustomPrompt="1" idx="4" type="title"/>
          </p:nvPr>
        </p:nvSpPr>
        <p:spPr>
          <a:xfrm>
            <a:off x="4426075" y="4636553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8" name="Google Shape;988;p57"/>
          <p:cNvSpPr txBox="1"/>
          <p:nvPr>
            <p:ph idx="5" type="subTitle"/>
          </p:nvPr>
        </p:nvSpPr>
        <p:spPr>
          <a:xfrm>
            <a:off x="4426075" y="5565201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57"/>
          <p:cNvSpPr txBox="1"/>
          <p:nvPr>
            <p:ph idx="6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90" name="Google Shape;990;p57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91" name="Google Shape;991;p5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92" name="Google Shape;992;p5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93" name="Google Shape;993;p5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5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5" name="Google Shape;995;p57"/>
          <p:cNvSpPr txBox="1"/>
          <p:nvPr>
            <p:ph hasCustomPrompt="1" idx="7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96" name="Google Shape;996;p5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8"/>
          <p:cNvSpPr txBox="1"/>
          <p:nvPr>
            <p:ph idx="1" type="subTitle"/>
          </p:nvPr>
        </p:nvSpPr>
        <p:spPr>
          <a:xfrm>
            <a:off x="10634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9" name="Google Shape;999;p58"/>
          <p:cNvSpPr txBox="1"/>
          <p:nvPr>
            <p:ph idx="2" type="subTitle"/>
          </p:nvPr>
        </p:nvSpPr>
        <p:spPr>
          <a:xfrm>
            <a:off x="10492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0" name="Google Shape;1000;p58"/>
          <p:cNvSpPr txBox="1"/>
          <p:nvPr>
            <p:ph idx="3" type="subTitle"/>
          </p:nvPr>
        </p:nvSpPr>
        <p:spPr>
          <a:xfrm>
            <a:off x="358295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58"/>
          <p:cNvSpPr txBox="1"/>
          <p:nvPr>
            <p:ph idx="4" type="subTitle"/>
          </p:nvPr>
        </p:nvSpPr>
        <p:spPr>
          <a:xfrm>
            <a:off x="356882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58"/>
          <p:cNvSpPr txBox="1"/>
          <p:nvPr>
            <p:ph idx="5" type="subTitle"/>
          </p:nvPr>
        </p:nvSpPr>
        <p:spPr>
          <a:xfrm>
            <a:off x="61025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58"/>
          <p:cNvSpPr txBox="1"/>
          <p:nvPr>
            <p:ph idx="6" type="subTitle"/>
          </p:nvPr>
        </p:nvSpPr>
        <p:spPr>
          <a:xfrm>
            <a:off x="60883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5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5" name="Google Shape;1005;p58"/>
          <p:cNvSpPr txBox="1"/>
          <p:nvPr>
            <p:ph hasCustomPrompt="1" idx="7" type="title"/>
          </p:nvPr>
        </p:nvSpPr>
        <p:spPr>
          <a:xfrm>
            <a:off x="9110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6" name="Google Shape;1006;p58"/>
          <p:cNvSpPr txBox="1"/>
          <p:nvPr>
            <p:ph hasCustomPrompt="1" idx="8" type="title"/>
          </p:nvPr>
        </p:nvSpPr>
        <p:spPr>
          <a:xfrm>
            <a:off x="343055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7" name="Google Shape;1007;p58"/>
          <p:cNvSpPr txBox="1"/>
          <p:nvPr>
            <p:ph hasCustomPrompt="1" idx="9" type="title"/>
          </p:nvPr>
        </p:nvSpPr>
        <p:spPr>
          <a:xfrm>
            <a:off x="59501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8" name="Google Shape;1008;p58"/>
          <p:cNvSpPr txBox="1"/>
          <p:nvPr>
            <p:ph idx="1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09" name="Google Shape;1009;p5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10" name="Google Shape;1010;p5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11" name="Google Shape;1011;p5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12" name="Google Shape;1012;p5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5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4" name="Google Shape;1014;p58"/>
          <p:cNvSpPr txBox="1"/>
          <p:nvPr>
            <p:ph hasCustomPrompt="1" idx="1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15" name="Google Shape;1015;p5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9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018" name="Google Shape;1018;p59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19" name="Google Shape;1019;p5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20" name="Google Shape;1020;p5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21" name="Google Shape;1021;p5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22" name="Google Shape;1022;p5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4" name="Google Shape;1024;p59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25" name="Google Shape;1025;p5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60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028" name="Google Shape;1028;p6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29" name="Google Shape;1029;p6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30" name="Google Shape;1030;p6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1" name="Google Shape;1031;p6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32" name="Google Shape;1032;p6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6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4" name="Google Shape;1034;p60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35" name="Google Shape;1035;p6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 1">
  <p:cSld name="TITLE_2_1_2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</a:t>
            </a: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1"/>
          <p:cNvSpPr txBox="1"/>
          <p:nvPr>
            <p:ph type="title"/>
          </p:nvPr>
        </p:nvSpPr>
        <p:spPr>
          <a:xfrm>
            <a:off x="814950" y="926333"/>
            <a:ext cx="38565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038" name="Google Shape;1038;p61"/>
          <p:cNvSpPr txBox="1"/>
          <p:nvPr>
            <p:ph idx="1" type="subTitle"/>
          </p:nvPr>
        </p:nvSpPr>
        <p:spPr>
          <a:xfrm>
            <a:off x="814950" y="2005639"/>
            <a:ext cx="38565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61"/>
          <p:cNvSpPr txBox="1"/>
          <p:nvPr/>
        </p:nvSpPr>
        <p:spPr>
          <a:xfrm>
            <a:off x="856800" y="4805067"/>
            <a:ext cx="3772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 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This presentation template was created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including icons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infographics &amp; images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0" name="Google Shape;1040;p61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41" name="Google Shape;1041;p61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42" name="Google Shape;1042;p6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43" name="Google Shape;1043;p6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44" name="Google Shape;1044;p6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6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6" name="Google Shape;1046;p61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47" name="Google Shape;1047;p6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62"/>
          <p:cNvGrpSpPr/>
          <p:nvPr/>
        </p:nvGrpSpPr>
        <p:grpSpPr>
          <a:xfrm>
            <a:off x="1787300" y="5543051"/>
            <a:ext cx="1299300" cy="701582"/>
            <a:chOff x="7243875" y="3780983"/>
            <a:chExt cx="1299300" cy="526200"/>
          </a:xfrm>
        </p:grpSpPr>
        <p:grpSp>
          <p:nvGrpSpPr>
            <p:cNvPr id="1050" name="Google Shape;1050;p6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51" name="Google Shape;1051;p6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6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55" name="Google Shape;1055;p6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8" name="Google Shape;1058;p62"/>
          <p:cNvGrpSpPr/>
          <p:nvPr/>
        </p:nvGrpSpPr>
        <p:grpSpPr>
          <a:xfrm>
            <a:off x="7145837" y="3612888"/>
            <a:ext cx="1016876" cy="1355800"/>
            <a:chOff x="5143612" y="760610"/>
            <a:chExt cx="1016876" cy="1016876"/>
          </a:xfrm>
        </p:grpSpPr>
        <p:grpSp>
          <p:nvGrpSpPr>
            <p:cNvPr id="1059" name="Google Shape;1059;p62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60" name="Google Shape;1060;p62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1" name="Google Shape;1061;p62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062" name="Google Shape;1062;p62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62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64" name="Google Shape;1064;p62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62"/>
          <p:cNvGrpSpPr/>
          <p:nvPr/>
        </p:nvGrpSpPr>
        <p:grpSpPr>
          <a:xfrm rot="5400000">
            <a:off x="6659122" y="4339391"/>
            <a:ext cx="2517220" cy="1543826"/>
            <a:chOff x="3337500" y="1640525"/>
            <a:chExt cx="3773378" cy="3085800"/>
          </a:xfrm>
        </p:grpSpPr>
        <p:sp>
          <p:nvSpPr>
            <p:cNvPr id="1066" name="Google Shape;1066;p6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62"/>
          <p:cNvGrpSpPr/>
          <p:nvPr/>
        </p:nvGrpSpPr>
        <p:grpSpPr>
          <a:xfrm>
            <a:off x="2066346" y="5154201"/>
            <a:ext cx="1887821" cy="2058537"/>
            <a:chOff x="3337500" y="1640525"/>
            <a:chExt cx="3773378" cy="3085800"/>
          </a:xfrm>
        </p:grpSpPr>
        <p:sp>
          <p:nvSpPr>
            <p:cNvPr id="1070" name="Google Shape;1070;p6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62"/>
          <p:cNvGrpSpPr/>
          <p:nvPr/>
        </p:nvGrpSpPr>
        <p:grpSpPr>
          <a:xfrm>
            <a:off x="518444" y="5120089"/>
            <a:ext cx="1629012" cy="743649"/>
            <a:chOff x="1495750" y="4075540"/>
            <a:chExt cx="1804200" cy="617700"/>
          </a:xfrm>
        </p:grpSpPr>
        <p:sp>
          <p:nvSpPr>
            <p:cNvPr id="1074" name="Google Shape;1074;p62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2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2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077" name="Google Shape;1077;p62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78" name="Google Shape;1078;p6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79" name="Google Shape;1079;p6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80" name="Google Shape;1080;p6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81" name="Google Shape;1081;p6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6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3" name="Google Shape;1083;p62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84" name="Google Shape;1084;p6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086;p63"/>
          <p:cNvGrpSpPr/>
          <p:nvPr/>
        </p:nvGrpSpPr>
        <p:grpSpPr>
          <a:xfrm>
            <a:off x="1171744" y="536389"/>
            <a:ext cx="1629012" cy="743649"/>
            <a:chOff x="1495750" y="4075540"/>
            <a:chExt cx="1804200" cy="617700"/>
          </a:xfrm>
        </p:grpSpPr>
        <p:sp>
          <p:nvSpPr>
            <p:cNvPr id="1087" name="Google Shape;1087;p63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3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3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090" name="Google Shape;1090;p63"/>
          <p:cNvGrpSpPr/>
          <p:nvPr/>
        </p:nvGrpSpPr>
        <p:grpSpPr>
          <a:xfrm>
            <a:off x="378763" y="878685"/>
            <a:ext cx="1299300" cy="701582"/>
            <a:chOff x="7243875" y="3780983"/>
            <a:chExt cx="1299300" cy="526200"/>
          </a:xfrm>
        </p:grpSpPr>
        <p:grpSp>
          <p:nvGrpSpPr>
            <p:cNvPr id="1091" name="Google Shape;1091;p6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92" name="Google Shape;1092;p6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6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5" name="Google Shape;1095;p6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96" name="Google Shape;1096;p6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6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9" name="Google Shape;1099;p63"/>
          <p:cNvGrpSpPr/>
          <p:nvPr/>
        </p:nvGrpSpPr>
        <p:grpSpPr>
          <a:xfrm>
            <a:off x="7792337" y="2751054"/>
            <a:ext cx="1016876" cy="1355800"/>
            <a:chOff x="5143612" y="760610"/>
            <a:chExt cx="1016876" cy="1016876"/>
          </a:xfrm>
        </p:grpSpPr>
        <p:grpSp>
          <p:nvGrpSpPr>
            <p:cNvPr id="1100" name="Google Shape;1100;p6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101" name="Google Shape;1101;p6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2" name="Google Shape;1102;p6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103" name="Google Shape;1103;p6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6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5" name="Google Shape;1105;p6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63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107" name="Google Shape;1107;p6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108" name="Google Shape;1108;p6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09" name="Google Shape;1109;p6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110" name="Google Shape;1110;p6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6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2" name="Google Shape;1112;p63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113" name="Google Shape;1113;p6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 1">
  <p:cSld name="TITLE_AND_BODY_1_5_1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4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6" name="Google Shape;1116;p6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0" name="Google Shape;1120;p64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1" name="Google Shape;1121;p64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4"/>
          <p:cNvSpPr txBox="1"/>
          <p:nvPr/>
        </p:nvSpPr>
        <p:spPr>
          <a:xfrm>
            <a:off x="199920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23" name="Google Shape;1123;p64"/>
          <p:cNvPicPr preferRelativeResize="0"/>
          <p:nvPr/>
        </p:nvPicPr>
        <p:blipFill rotWithShape="1">
          <a:blip r:embed="rId2">
            <a:alphaModFix/>
          </a:blip>
          <a:srcRect b="0" l="21667" r="12473" t="0"/>
          <a:stretch/>
        </p:blipFill>
        <p:spPr>
          <a:xfrm flipH="1">
            <a:off x="0" y="2512950"/>
            <a:ext cx="1999200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2">
  <p:cSld name="TITLE_AND_BODY_1_7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資訊圖表敘事力 112-1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6" name="Google Shape;1126;p65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8" name="Google Shape;1128;p6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9" name="Google Shape;1129;p6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33" name="Google Shape;1133;p65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134" name="Google Shape;1134;p6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65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138" name="Google Shape;1138;p65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39" name="Google Shape;1139;p65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65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65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2" name="Google Shape;1142;p65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43" name="Google Shape;1143;p65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65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65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4">
  <p:cSld name="TITLE_AND_BODY_1_8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8" name="Google Shape;1148;p6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0" name="Google Shape;1150;p6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51" name="Google Shape;1151;p6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55" name="Google Shape;1155;p6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156" name="Google Shape;1156;p6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9" name="Google Shape;1159;p6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160" name="Google Shape;1160;p6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61" name="Google Shape;1161;p6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6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6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4" name="Google Shape;1164;p6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65" name="Google Shape;1165;p6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6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6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6">
  <p:cSld name="TITLE_AND_BODY_1_9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0" name="Google Shape;1170;p6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6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73" name="Google Shape;1173;p6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77" name="Google Shape;1177;p6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178" name="Google Shape;1178;p6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6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182" name="Google Shape;1182;p6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83" name="Google Shape;1183;p6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6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6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6" name="Google Shape;1186;p6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87" name="Google Shape;1187;p6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6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6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7">
  <p:cSld name="TITLE_AND_BODY_1_10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2" name="Google Shape;1192;p6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4" name="Google Shape;1194;p6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95" name="Google Shape;1195;p6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99" name="Google Shape;1199;p6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00" name="Google Shape;1200;p6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6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04" name="Google Shape;1204;p6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05" name="Google Shape;1205;p6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6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6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209" name="Google Shape;1209;p6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3">
  <p:cSld name="TITLE_AND_BODY_1_4_3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9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6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6" name="Google Shape;1216;p6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0" name="Google Shape;1220;p6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8">
  <p:cSld name="TITLE_AND_BODY_1_11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3" name="Google Shape;1223;p7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5" name="Google Shape;1225;p7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6" name="Google Shape;1226;p7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0" name="Google Shape;1230;p7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31" name="Google Shape;1231;p7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7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35" name="Google Shape;1235;p7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36" name="Google Shape;1236;p7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7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7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9" name="Google Shape;1239;p7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240" name="Google Shape;1240;p7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7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7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2">
  <p:cSld name="TITLE_2_1_1"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8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1" name="Google Shape;151;p8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6" name="Google Shape;156;p8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9">
  <p:cSld name="TITLE_AND_BODY_1_12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5" name="Google Shape;1245;p7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7" name="Google Shape;1247;p7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8" name="Google Shape;1248;p7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52" name="Google Shape;1252;p7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53" name="Google Shape;1253;p7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7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57" name="Google Shape;1257;p7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58" name="Google Shape;1258;p7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7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7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1" name="Google Shape;1261;p7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262" name="Google Shape;1262;p7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7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7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9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9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4" name="Google Shape;164;p9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2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idx="1" type="subTitle"/>
          </p:nvPr>
        </p:nvSpPr>
        <p:spPr>
          <a:xfrm>
            <a:off x="734150" y="4261625"/>
            <a:ext cx="35766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0"/>
          <p:cNvSpPr/>
          <p:nvPr/>
        </p:nvSpPr>
        <p:spPr>
          <a:xfrm>
            <a:off x="539050" y="3426213"/>
            <a:ext cx="3994800" cy="744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"/>
          <p:cNvSpPr txBox="1"/>
          <p:nvPr>
            <p:ph type="title"/>
          </p:nvPr>
        </p:nvSpPr>
        <p:spPr>
          <a:xfrm>
            <a:off x="745650" y="3453375"/>
            <a:ext cx="35766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70" name="Google Shape;170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1" name="Google Shape;171;p10"/>
          <p:cNvGrpSpPr/>
          <p:nvPr/>
        </p:nvGrpSpPr>
        <p:grpSpPr>
          <a:xfrm>
            <a:off x="1906454" y="948923"/>
            <a:ext cx="1681813" cy="1681813"/>
            <a:chOff x="2589036" y="988300"/>
            <a:chExt cx="1101600" cy="1101600"/>
          </a:xfrm>
        </p:grpSpPr>
        <p:sp>
          <p:nvSpPr>
            <p:cNvPr id="172" name="Google Shape;172;p10"/>
            <p:cNvSpPr/>
            <p:nvPr/>
          </p:nvSpPr>
          <p:spPr>
            <a:xfrm>
              <a:off x="2589036" y="988300"/>
              <a:ext cx="1101600" cy="1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2793800" y="1195675"/>
              <a:ext cx="798000" cy="798000"/>
            </a:xfrm>
            <a:prstGeom prst="rect">
              <a:avLst/>
            </a:prstGeom>
            <a:solidFill>
              <a:srgbClr val="BD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2694950" y="1103875"/>
              <a:ext cx="798000" cy="798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" name="Google Shape;175;p10"/>
          <p:cNvPicPr preferRelativeResize="0"/>
          <p:nvPr/>
        </p:nvPicPr>
        <p:blipFill rotWithShape="1">
          <a:blip r:embed="rId2">
            <a:alphaModFix/>
          </a:blip>
          <a:srcRect b="0" l="16711" r="16711" t="0"/>
          <a:stretch/>
        </p:blipFill>
        <p:spPr>
          <a:xfrm>
            <a:off x="4975456" y="2385485"/>
            <a:ext cx="35145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10"/>
          <p:cNvSpPr/>
          <p:nvPr/>
        </p:nvSpPr>
        <p:spPr>
          <a:xfrm>
            <a:off x="4868450" y="2284137"/>
            <a:ext cx="35193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10"/>
          <p:cNvGrpSpPr/>
          <p:nvPr/>
        </p:nvGrpSpPr>
        <p:grpSpPr>
          <a:xfrm>
            <a:off x="2578069" y="5591878"/>
            <a:ext cx="1629012" cy="557721"/>
            <a:chOff x="1495750" y="4075540"/>
            <a:chExt cx="1804200" cy="617700"/>
          </a:xfrm>
        </p:grpSpPr>
        <p:sp>
          <p:nvSpPr>
            <p:cNvPr id="178" name="Google Shape;178;p10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rgbClr val="00C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Outfit"/>
                  <a:ea typeface="Outfit"/>
                  <a:cs typeface="Outfit"/>
                  <a:sym typeface="Outfit"/>
                </a:rPr>
                <a:t>111</a:t>
              </a:r>
              <a:endParaRPr b="1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81" name="Google Shape;181;p10"/>
          <p:cNvGrpSpPr/>
          <p:nvPr/>
        </p:nvGrpSpPr>
        <p:grpSpPr>
          <a:xfrm rot="5400000">
            <a:off x="3866371" y="4513068"/>
            <a:ext cx="1887821" cy="1543826"/>
            <a:chOff x="3337500" y="1640525"/>
            <a:chExt cx="3773378" cy="3085800"/>
          </a:xfrm>
        </p:grpSpPr>
        <p:sp>
          <p:nvSpPr>
            <p:cNvPr id="182" name="Google Shape;182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3333921" y="1385518"/>
            <a:ext cx="1887821" cy="1543826"/>
            <a:chOff x="3337500" y="1640525"/>
            <a:chExt cx="3773378" cy="3085800"/>
          </a:xfrm>
        </p:grpSpPr>
        <p:sp>
          <p:nvSpPr>
            <p:cNvPr id="186" name="Google Shape;186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10"/>
          <p:cNvGrpSpPr/>
          <p:nvPr/>
        </p:nvGrpSpPr>
        <p:grpSpPr>
          <a:xfrm>
            <a:off x="7252825" y="5189746"/>
            <a:ext cx="1299300" cy="526200"/>
            <a:chOff x="7243875" y="3780983"/>
            <a:chExt cx="1299300" cy="526200"/>
          </a:xfrm>
        </p:grpSpPr>
        <p:grpSp>
          <p:nvGrpSpPr>
            <p:cNvPr id="190" name="Google Shape;190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91" name="Google Shape;191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95" name="Google Shape;195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8" name="Google Shape;198;p10"/>
          <p:cNvGrpSpPr/>
          <p:nvPr/>
        </p:nvGrpSpPr>
        <p:grpSpPr>
          <a:xfrm>
            <a:off x="4301862" y="3074997"/>
            <a:ext cx="1016876" cy="1016875"/>
            <a:chOff x="5143612" y="760610"/>
            <a:chExt cx="1016876" cy="1016876"/>
          </a:xfrm>
        </p:grpSpPr>
        <p:grpSp>
          <p:nvGrpSpPr>
            <p:cNvPr id="199" name="Google Shape;199;p10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200" name="Google Shape;200;p10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1" name="Google Shape;201;p10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202" name="Google Shape;202;p10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BDC5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04" name="Google Shape;204;p10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0"/>
          <p:cNvGrpSpPr/>
          <p:nvPr/>
        </p:nvGrpSpPr>
        <p:grpSpPr>
          <a:xfrm>
            <a:off x="7810860" y="2655348"/>
            <a:ext cx="876600" cy="876600"/>
            <a:chOff x="3500010" y="4452260"/>
            <a:chExt cx="876600" cy="876600"/>
          </a:xfrm>
        </p:grpSpPr>
        <p:sp>
          <p:nvSpPr>
            <p:cNvPr id="206" name="Google Shape;206;p10"/>
            <p:cNvSpPr/>
            <p:nvPr/>
          </p:nvSpPr>
          <p:spPr>
            <a:xfrm>
              <a:off x="3500010" y="4452260"/>
              <a:ext cx="876600" cy="87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3636125" y="4605250"/>
              <a:ext cx="635700" cy="635700"/>
            </a:xfrm>
            <a:prstGeom prst="ellipse">
              <a:avLst/>
            </a:prstGeom>
            <a:solidFill>
              <a:srgbClr val="ED8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3597738" y="4556125"/>
              <a:ext cx="635700" cy="63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" name="Google Shape;209;p10"/>
            <p:cNvGrpSpPr/>
            <p:nvPr/>
          </p:nvGrpSpPr>
          <p:grpSpPr>
            <a:xfrm>
              <a:off x="3796302" y="4764950"/>
              <a:ext cx="231557" cy="229296"/>
              <a:chOff x="3953225" y="3952350"/>
              <a:chExt cx="380225" cy="376513"/>
            </a:xfrm>
          </p:grpSpPr>
          <p:sp>
            <p:nvSpPr>
              <p:cNvPr id="210" name="Google Shape;210;p10"/>
              <p:cNvSpPr/>
              <p:nvPr/>
            </p:nvSpPr>
            <p:spPr>
              <a:xfrm>
                <a:off x="4215850" y="3952363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0"/>
              <p:cNvSpPr/>
              <p:nvPr/>
            </p:nvSpPr>
            <p:spPr>
              <a:xfrm flipH="1">
                <a:off x="3953225" y="3952350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10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13" name="Google Shape;213;p10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14" name="Google Shape;214;p1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5" name="Google Shape;215;p1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16" name="Google Shape;216;p1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8" name="Google Shape;218;p1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2" name="Google Shape;222;p10"/>
          <p:cNvSpPr txBox="1"/>
          <p:nvPr>
            <p:ph idx="4" type="subTitle"/>
          </p:nvPr>
        </p:nvSpPr>
        <p:spPr>
          <a:xfrm>
            <a:off x="2070000" y="1134950"/>
            <a:ext cx="12177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6300"/>
              <a:buFont typeface="Outfit"/>
              <a:buNone/>
              <a:defRPr b="1" sz="63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1" Type="http://schemas.openxmlformats.org/officeDocument/2006/relationships/theme" Target="../theme/theme2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hyperlink" Target="mailto:chenyt@tku.edu.tw" TargetMode="External"/><Relationship Id="rId6" Type="http://schemas.openxmlformats.org/officeDocument/2006/relationships/hyperlink" Target="http://l.pulipuli.info/24/tku/lib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www.tripo3d.ai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modelviewer.dev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hyperlink" Target="https://roomtodo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Relationship Id="rId4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hyperlink" Target="https://rb.gy/igkfvv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hyperlink" Target="https://immersiveweb.dev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hyperlink" Target="https://www.vflat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hyperlink" Target="https://ar-code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instagram.com/runapocket/" TargetMode="External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eurl.cc/WxggX5" TargetMode="External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l.pulipuli.info/24/tku/lib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hyperlink" Target="https://rb.gy/gwmkju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hyperlink" Target="https://rb.gy/1x3tf1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hyperlink" Target="https://rb.gy/pk36d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hyperlink" Target="https://app.meshy.a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975" y="1671900"/>
            <a:ext cx="3765300" cy="3765300"/>
          </a:xfrm>
          <a:prstGeom prst="ellipse">
            <a:avLst/>
          </a:prstGeom>
          <a:noFill/>
          <a:ln cap="flat" cmpd="sng" w="9525">
            <a:solidFill>
              <a:srgbClr val="323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0" name="Google Shape;1270;p72"/>
          <p:cNvSpPr/>
          <p:nvPr/>
        </p:nvSpPr>
        <p:spPr>
          <a:xfrm>
            <a:off x="4536975" y="1557249"/>
            <a:ext cx="3723300" cy="392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1" name="Google Shape;127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200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72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當數位典藏</a:t>
            </a:r>
            <a:endParaRPr sz="3500"/>
          </a:p>
          <a:p>
            <a:pPr indent="0" lvl="0" marL="0" rtl="0" algn="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3500"/>
              <a:t>走進元宇宙</a:t>
            </a:r>
            <a:endParaRPr sz="3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2300"/>
              <a:t>數位化與延展實境工作坊</a:t>
            </a:r>
            <a:endParaRPr sz="23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2300"/>
              <a:t>Part 2</a:t>
            </a:r>
            <a:endParaRPr sz="2300"/>
          </a:p>
        </p:txBody>
      </p:sp>
      <p:sp>
        <p:nvSpPr>
          <p:cNvPr id="1273" name="Google Shape;1273;p72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淡江資圖系 陳勇汀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/>
              <a:t>  </a:t>
            </a:r>
            <a:endParaRPr/>
          </a:p>
        </p:txBody>
      </p:sp>
      <p:sp>
        <p:nvSpPr>
          <p:cNvPr id="1274" name="Google Shape;1274;p72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112-2</a:t>
            </a:r>
            <a:endParaRPr/>
          </a:p>
        </p:txBody>
      </p:sp>
      <p:grpSp>
        <p:nvGrpSpPr>
          <p:cNvPr id="1275" name="Google Shape;1275;p72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1276" name="Google Shape;1276;p7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9" name="Google Shape;1279;p72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1280" name="Google Shape;1280;p7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72"/>
          <p:cNvGrpSpPr/>
          <p:nvPr/>
        </p:nvGrpSpPr>
        <p:grpSpPr>
          <a:xfrm>
            <a:off x="1903929" y="530775"/>
            <a:ext cx="4222435" cy="692401"/>
            <a:chOff x="2460779" y="433075"/>
            <a:chExt cx="4222435" cy="692401"/>
          </a:xfrm>
        </p:grpSpPr>
        <p:sp>
          <p:nvSpPr>
            <p:cNvPr id="1284" name="Google Shape;1284;p72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1285" name="Google Shape;1285;p72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6"/>
                </a:rPr>
                <a:t>http://l.pulipuli.info/24/tku/lib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286" name="Google Shape;1286;p72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1287" name="Google Shape;1287;p72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288" name="Google Shape;1288;p72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72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90" name="Google Shape;1290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1" name="Google Shape;1291;p72"/>
          <p:cNvGrpSpPr/>
          <p:nvPr/>
        </p:nvGrpSpPr>
        <p:grpSpPr>
          <a:xfrm>
            <a:off x="7657573" y="1411450"/>
            <a:ext cx="896702" cy="946164"/>
            <a:chOff x="7809973" y="2554450"/>
            <a:chExt cx="896702" cy="946164"/>
          </a:xfrm>
        </p:grpSpPr>
        <p:grpSp>
          <p:nvGrpSpPr>
            <p:cNvPr id="1292" name="Google Shape;1292;p72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1293" name="Google Shape;1293;p72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72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72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96" name="Google Shape;1296;p72"/>
            <p:cNvCxnSpPr>
              <a:endCxn id="1295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p72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8" name="Google Shape;1298;p72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72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1300" name="Google Shape;1300;p72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1301" name="Google Shape;1301;p7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1302" name="Google Shape;1302;p7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7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7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5" name="Google Shape;1305;p7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1306" name="Google Shape;1306;p7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7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7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309" name="Google Shape;1309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8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8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TRIPO: </a:t>
            </a:r>
            <a:r>
              <a:rPr lang="zh-TW"/>
              <a:t> 立體模型的生成式AI</a:t>
            </a:r>
            <a:r>
              <a:rPr lang="zh-TW"/>
              <a:t> </a:t>
            </a:r>
            <a:endParaRPr/>
          </a:p>
        </p:txBody>
      </p:sp>
      <p:sp>
        <p:nvSpPr>
          <p:cNvPr id="1392" name="Google Shape;1392;p8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93" name="Google Shape;1393;p8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4" name="Google Shape;13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718672"/>
            <a:ext cx="7713001" cy="4632128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81"/>
          <p:cNvSpPr/>
          <p:nvPr/>
        </p:nvSpPr>
        <p:spPr>
          <a:xfrm>
            <a:off x="2550738" y="446442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https://www.tripo3d.ai/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8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8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&lt;model-viewer&gt;</a:t>
            </a:r>
            <a:r>
              <a:rPr lang="zh-TW"/>
              <a:t>: </a:t>
            </a:r>
            <a:r>
              <a:rPr lang="zh-TW"/>
              <a:t>立體模型展示</a:t>
            </a:r>
            <a:endParaRPr/>
          </a:p>
        </p:txBody>
      </p:sp>
      <p:sp>
        <p:nvSpPr>
          <p:cNvPr id="1402" name="Google Shape;1402;p8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3" name="Google Shape;1403;p8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4" name="Google Shape;140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00" y="643600"/>
            <a:ext cx="7391320" cy="475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5" name="Google Shape;1405;p82"/>
          <p:cNvSpPr/>
          <p:nvPr/>
        </p:nvSpPr>
        <p:spPr>
          <a:xfrm>
            <a:off x="4386038" y="466532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https://modelviewer.dev/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數位典藏課程網頁建檔與展示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場景佈置：用立體模型擺設實體規劃圖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動畫製作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文創設計：用掃描的立體模型和現成模型融和，設計文創產品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數位策展：在虛擬展間展示各種數位化成品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3D印表機的使用</a:t>
            </a:r>
            <a:endParaRPr/>
          </a:p>
        </p:txBody>
      </p:sp>
      <p:sp>
        <p:nvSpPr>
          <p:cNvPr id="1411" name="Google Shape;1411;p8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立體模型成果的進階應用</a:t>
            </a:r>
            <a:endParaRPr/>
          </a:p>
        </p:txBody>
      </p:sp>
      <p:sp>
        <p:nvSpPr>
          <p:cNvPr id="1412" name="Google Shape;1412;p8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13" name="Google Shape;1413;p8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ROOMTODO: 立體展間設計</a:t>
            </a:r>
            <a:endParaRPr/>
          </a:p>
        </p:txBody>
      </p:sp>
      <p:sp>
        <p:nvSpPr>
          <p:cNvPr id="1420" name="Google Shape;1420;p8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1" name="Google Shape;1421;p8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5401119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84"/>
          <p:cNvSpPr/>
          <p:nvPr/>
        </p:nvSpPr>
        <p:spPr>
          <a:xfrm>
            <a:off x="313438" y="4317200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https://roomtodo.com/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變成海報展的一部分</a:t>
            </a:r>
            <a:endParaRPr/>
          </a:p>
        </p:txBody>
      </p:sp>
      <p:sp>
        <p:nvSpPr>
          <p:cNvPr id="1430" name="Google Shape;1430;p8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1" name="Google Shape;1431;p8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2" name="Google Shape;1432;p85"/>
          <p:cNvPicPr preferRelativeResize="0"/>
          <p:nvPr/>
        </p:nvPicPr>
        <p:blipFill rotWithShape="1">
          <a:blip r:embed="rId3">
            <a:alphaModFix/>
          </a:blip>
          <a:srcRect b="16065" l="10088" r="26895" t="0"/>
          <a:stretch/>
        </p:blipFill>
        <p:spPr>
          <a:xfrm>
            <a:off x="1125388" y="233275"/>
            <a:ext cx="6893225" cy="51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85"/>
          <p:cNvSpPr/>
          <p:nvPr/>
        </p:nvSpPr>
        <p:spPr>
          <a:xfrm>
            <a:off x="5606950" y="2425675"/>
            <a:ext cx="1086600" cy="82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34" name="Google Shape;1434;p85"/>
          <p:cNvSpPr/>
          <p:nvPr/>
        </p:nvSpPr>
        <p:spPr>
          <a:xfrm flipH="1" rot="9207416">
            <a:off x="6478194" y="2205933"/>
            <a:ext cx="1049297" cy="52458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8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錄製360度環景照片並播放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錄製360度環景影片並播放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佈置沉浸式VR展間，沉浸式VR敘事策展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設計可供互動的AR物件，進一步可設計與環景融和的AR物件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現實物件的混合增強</a:t>
            </a:r>
            <a:endParaRPr/>
          </a:p>
        </p:txBody>
      </p:sp>
      <p:sp>
        <p:nvSpPr>
          <p:cNvPr id="1440" name="Google Shape;1440;p8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延展</a:t>
            </a:r>
            <a:r>
              <a:rPr lang="zh-TW"/>
              <a:t>實境</a:t>
            </a:r>
            <a:r>
              <a:rPr lang="zh-TW"/>
              <a:t>建置</a:t>
            </a:r>
            <a:endParaRPr/>
          </a:p>
        </p:txBody>
      </p:sp>
      <p:sp>
        <p:nvSpPr>
          <p:cNvPr id="1441" name="Google Shape;1441;p8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2" name="Google Shape;1442;p8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8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8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&lt;model-viewer&gt;: 結合Quest觀看模型</a:t>
            </a:r>
            <a:endParaRPr/>
          </a:p>
        </p:txBody>
      </p:sp>
      <p:sp>
        <p:nvSpPr>
          <p:cNvPr id="1449" name="Google Shape;1449;p8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0" name="Google Shape;1450;p8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1" name="Google Shape;14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38" y="643601"/>
            <a:ext cx="4758628" cy="475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21625" y="2643025"/>
            <a:ext cx="3235776" cy="207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8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babylon.js </a:t>
            </a:r>
            <a:r>
              <a:rPr lang="zh-TW"/>
              <a:t>虛擬實境場景建置</a:t>
            </a:r>
            <a:endParaRPr/>
          </a:p>
        </p:txBody>
      </p:sp>
      <p:sp>
        <p:nvSpPr>
          <p:cNvPr id="1459" name="Google Shape;1459;p8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60" name="Google Shape;1460;p8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1" name="Google Shape;146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5"/>
            <a:ext cx="9143999" cy="5344159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88"/>
          <p:cNvSpPr/>
          <p:nvPr/>
        </p:nvSpPr>
        <p:spPr>
          <a:xfrm>
            <a:off x="313438" y="4317200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https://rb.gy/igkfvv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8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8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WebX</a:t>
            </a:r>
            <a:r>
              <a:rPr lang="zh-TW"/>
              <a:t>R: 建置延展實境的網頁技術</a:t>
            </a:r>
            <a:endParaRPr/>
          </a:p>
        </p:txBody>
      </p:sp>
      <p:sp>
        <p:nvSpPr>
          <p:cNvPr id="1469" name="Google Shape;1469;p8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0" name="Google Shape;1470;p8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7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89"/>
          <p:cNvSpPr/>
          <p:nvPr/>
        </p:nvSpPr>
        <p:spPr>
          <a:xfrm>
            <a:off x="4915875" y="2052500"/>
            <a:ext cx="4042500" cy="98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https://immersiveweb.dev/</a:t>
            </a:r>
            <a:r>
              <a:rPr lang="zh-TW" sz="2400"/>
              <a:t>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90"/>
          <p:cNvSpPr/>
          <p:nvPr/>
        </p:nvSpPr>
        <p:spPr>
          <a:xfrm>
            <a:off x="5576525" y="1319650"/>
            <a:ext cx="1619400" cy="34470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9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9" name="Google Shape;1479;p9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衍生的</a:t>
            </a:r>
            <a:r>
              <a:rPr lang="zh-TW"/>
              <a:t>研究議題</a:t>
            </a:r>
            <a:endParaRPr/>
          </a:p>
        </p:txBody>
      </p:sp>
      <p:pic>
        <p:nvPicPr>
          <p:cNvPr id="1480" name="Google Shape;1480;p90"/>
          <p:cNvPicPr preferRelativeResize="0"/>
          <p:nvPr/>
        </p:nvPicPr>
        <p:blipFill rotWithShape="1">
          <a:blip r:embed="rId3">
            <a:alphaModFix/>
          </a:blip>
          <a:srcRect b="1965" l="0" r="0" t="5766"/>
          <a:stretch/>
        </p:blipFill>
        <p:spPr>
          <a:xfrm>
            <a:off x="1727575" y="0"/>
            <a:ext cx="5688849" cy="49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3"/>
          <p:cNvSpPr/>
          <p:nvPr/>
        </p:nvSpPr>
        <p:spPr>
          <a:xfrm>
            <a:off x="3421425" y="1319650"/>
            <a:ext cx="2002800" cy="3182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73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6" name="Google Shape;1316;p73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衍生的教學</a:t>
            </a:r>
            <a:r>
              <a:rPr lang="zh-TW"/>
              <a:t>課程</a:t>
            </a:r>
            <a:endParaRPr/>
          </a:p>
        </p:txBody>
      </p:sp>
      <p:pic>
        <p:nvPicPr>
          <p:cNvPr id="1317" name="Google Shape;1317;p73"/>
          <p:cNvPicPr preferRelativeResize="0"/>
          <p:nvPr/>
        </p:nvPicPr>
        <p:blipFill rotWithShape="1">
          <a:blip r:embed="rId3">
            <a:alphaModFix/>
          </a:blip>
          <a:srcRect b="1965" l="0" r="0" t="5766"/>
          <a:stretch/>
        </p:blipFill>
        <p:spPr>
          <a:xfrm>
            <a:off x="1727575" y="0"/>
            <a:ext cx="5688849" cy="49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9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跟智慧型手機相比，使用專業設備會比較好嗎？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手機的vFlat Scan也可以掃書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手機Polycam也可以掃描並建立模型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硬體參數比較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易用性比較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各種類型資料的掃描結果比較</a:t>
            </a:r>
            <a:endParaRPr/>
          </a:p>
        </p:txBody>
      </p:sp>
      <p:sp>
        <p:nvSpPr>
          <p:cNvPr id="1486" name="Google Shape;1486;p9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基礎建設方面</a:t>
            </a:r>
            <a:endParaRPr/>
          </a:p>
        </p:txBody>
      </p:sp>
      <p:sp>
        <p:nvSpPr>
          <p:cNvPr id="1487" name="Google Shape;1487;p9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88" name="Google Shape;1488;p9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9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9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vFlat Scan</a:t>
            </a:r>
            <a:endParaRPr/>
          </a:p>
        </p:txBody>
      </p:sp>
      <p:sp>
        <p:nvSpPr>
          <p:cNvPr id="1495" name="Google Shape;1495;p9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6" name="Google Shape;1496;p9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7" name="Google Shape;149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38" y="643600"/>
            <a:ext cx="850582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92"/>
          <p:cNvSpPr/>
          <p:nvPr/>
        </p:nvSpPr>
        <p:spPr>
          <a:xfrm>
            <a:off x="2550738" y="446447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https://www.vflat.com/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9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技能</a:t>
            </a:r>
            <a:r>
              <a:rPr lang="zh-TW"/>
              <a:t>：學習過程掌握必要技能，並能夠獨立學習進階知識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認知</a:t>
            </a:r>
            <a:r>
              <a:rPr lang="zh-TW"/>
              <a:t>：能夠區別品質高低的數位化成品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情意</a:t>
            </a:r>
            <a:r>
              <a:rPr lang="zh-TW"/>
              <a:t>：數位化結果得來不易，對圖書館保存文化記憶的使命更加認同</a:t>
            </a:r>
            <a:endParaRPr/>
          </a:p>
        </p:txBody>
      </p:sp>
      <p:sp>
        <p:nvSpPr>
          <p:cNvPr id="1504" name="Google Shape;1504;p9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教育學習</a:t>
            </a:r>
            <a:r>
              <a:rPr lang="zh-TW"/>
              <a:t>方面</a:t>
            </a:r>
            <a:endParaRPr/>
          </a:p>
        </p:txBody>
      </p:sp>
      <p:sp>
        <p:nvSpPr>
          <p:cNvPr id="1505" name="Google Shape;1505;p9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06" name="Google Shape;150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000" y="3597305"/>
            <a:ext cx="4018000" cy="267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9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9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9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現實操作，虛擬輔助</a:t>
            </a:r>
            <a:endParaRPr/>
          </a:p>
        </p:txBody>
      </p:sp>
      <p:sp>
        <p:nvSpPr>
          <p:cNvPr id="1514" name="Google Shape;1514;p9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5" name="Google Shape;1515;p9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6" name="Google Shape;151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7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BookCorpusOpen: </a:t>
            </a:r>
            <a:r>
              <a:rPr lang="zh-TW"/>
              <a:t>AI</a:t>
            </a:r>
            <a:r>
              <a:rPr lang="zh-TW"/>
              <a:t>學習的資料集</a:t>
            </a:r>
            <a:endParaRPr/>
          </a:p>
        </p:txBody>
      </p:sp>
      <p:sp>
        <p:nvSpPr>
          <p:cNvPr id="1523" name="Google Shape;1523;p9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24" name="Google Shape;1524;p95"/>
          <p:cNvPicPr preferRelativeResize="0"/>
          <p:nvPr/>
        </p:nvPicPr>
        <p:blipFill rotWithShape="1">
          <a:blip r:embed="rId3">
            <a:alphaModFix/>
          </a:blip>
          <a:srcRect b="10522" l="0" r="0" t="0"/>
          <a:stretch/>
        </p:blipFill>
        <p:spPr>
          <a:xfrm>
            <a:off x="0" y="187924"/>
            <a:ext cx="9143999" cy="521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9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圖書館就是</a:t>
            </a:r>
            <a:r>
              <a:rPr lang="zh-TW" sz="2400"/>
              <a:t>知識的安全網</a:t>
            </a:r>
            <a:endParaRPr sz="2400"/>
          </a:p>
        </p:txBody>
      </p:sp>
      <p:sp>
        <p:nvSpPr>
          <p:cNvPr id="1531" name="Google Shape;1531;p9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2" name="Google Shape;1532;p96"/>
          <p:cNvSpPr txBox="1"/>
          <p:nvPr>
            <p:ph type="title"/>
          </p:nvPr>
        </p:nvSpPr>
        <p:spPr>
          <a:xfrm>
            <a:off x="721550" y="643600"/>
            <a:ext cx="42735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如果社工是社會的安全網</a:t>
            </a:r>
            <a:endParaRPr sz="2600"/>
          </a:p>
        </p:txBody>
      </p:sp>
      <p:pic>
        <p:nvPicPr>
          <p:cNvPr id="1533" name="Google Shape;1533;p96"/>
          <p:cNvPicPr preferRelativeResize="0"/>
          <p:nvPr/>
        </p:nvPicPr>
        <p:blipFill rotWithShape="1">
          <a:blip r:embed="rId3">
            <a:alphaModFix/>
          </a:blip>
          <a:srcRect b="0" l="46569" r="0" t="0"/>
          <a:stretch/>
        </p:blipFill>
        <p:spPr>
          <a:xfrm>
            <a:off x="4575050" y="1267300"/>
            <a:ext cx="3853500" cy="41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96"/>
          <p:cNvPicPr preferRelativeResize="0"/>
          <p:nvPr/>
        </p:nvPicPr>
        <p:blipFill rotWithShape="1">
          <a:blip r:embed="rId4">
            <a:alphaModFix/>
          </a:blip>
          <a:srcRect b="0" l="38038" r="0" t="0"/>
          <a:stretch/>
        </p:blipFill>
        <p:spPr>
          <a:xfrm>
            <a:off x="721550" y="1267300"/>
            <a:ext cx="3853501" cy="41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9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虛擬文化記憶步道：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用平面掃描儀，保存史料文件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用立體掃描儀，到處為重要的雕像建立模型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以特定實體作為舞臺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用Meta Quest 3的</a:t>
            </a:r>
            <a:r>
              <a:rPr lang="zh-TW"/>
              <a:t>延展</a:t>
            </a:r>
            <a:r>
              <a:rPr lang="zh-TW"/>
              <a:t>實境敘事 (加入真實物件的互動)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文創商品：3D列印、3D食物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實體書展 + 虛擬書展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跟生成式AI結合</a:t>
            </a:r>
            <a:endParaRPr/>
          </a:p>
        </p:txBody>
      </p:sp>
      <p:sp>
        <p:nvSpPr>
          <p:cNvPr id="1541" name="Google Shape;1541;p9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創意發想</a:t>
            </a:r>
            <a:endParaRPr/>
          </a:p>
        </p:txBody>
      </p:sp>
      <p:sp>
        <p:nvSpPr>
          <p:cNvPr id="1542" name="Google Shape;1542;p9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43" name="Google Shape;1543;p9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9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回憶的走廊</a:t>
            </a:r>
            <a:endParaRPr/>
          </a:p>
        </p:txBody>
      </p:sp>
      <p:sp>
        <p:nvSpPr>
          <p:cNvPr id="1550" name="Google Shape;1550;p9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1" name="Google Shape;1551;p9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2" name="Google Shape;1552;p98"/>
          <p:cNvPicPr preferRelativeResize="0"/>
          <p:nvPr/>
        </p:nvPicPr>
        <p:blipFill rotWithShape="1">
          <a:blip r:embed="rId3">
            <a:alphaModFix/>
          </a:blip>
          <a:srcRect b="19987" l="0" r="0" t="0"/>
          <a:stretch/>
        </p:blipFill>
        <p:spPr>
          <a:xfrm>
            <a:off x="715550" y="1287250"/>
            <a:ext cx="7712998" cy="3471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9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9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現實環境，虛擬展覽</a:t>
            </a:r>
            <a:endParaRPr/>
          </a:p>
        </p:txBody>
      </p:sp>
      <p:sp>
        <p:nvSpPr>
          <p:cNvPr id="1559" name="Google Shape;1559;p9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60" name="Google Shape;156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350" y="1224200"/>
            <a:ext cx="4143476" cy="417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71" y="351375"/>
            <a:ext cx="4166779" cy="42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99"/>
          <p:cNvSpPr/>
          <p:nvPr/>
        </p:nvSpPr>
        <p:spPr>
          <a:xfrm>
            <a:off x="2239950" y="1049317"/>
            <a:ext cx="1372200" cy="679200"/>
          </a:xfrm>
          <a:prstGeom prst="wedgeRoundRectCallout">
            <a:avLst>
              <a:gd fmla="val -36884" name="adj1"/>
              <a:gd fmla="val 832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AR模型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63" name="Google Shape;1563;p99"/>
          <p:cNvSpPr/>
          <p:nvPr/>
        </p:nvSpPr>
        <p:spPr>
          <a:xfrm>
            <a:off x="7198525" y="4552892"/>
            <a:ext cx="1372200" cy="679200"/>
          </a:xfrm>
          <a:prstGeom prst="wedgeRoundRectCallout">
            <a:avLst>
              <a:gd fmla="val -46865" name="adj1"/>
              <a:gd fmla="val -8214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AR模型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64" name="Google Shape;1564;p99"/>
          <p:cNvSpPr/>
          <p:nvPr/>
        </p:nvSpPr>
        <p:spPr>
          <a:xfrm>
            <a:off x="549563" y="468357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5"/>
              </a:rPr>
              <a:t>https://ar-code.com/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65" name="Google Shape;1565;p9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10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0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3D</a:t>
            </a:r>
            <a:r>
              <a:rPr lang="zh-TW"/>
              <a:t>立體咖啡拉花 (目前還是手工)</a:t>
            </a:r>
            <a:endParaRPr/>
          </a:p>
        </p:txBody>
      </p:sp>
      <p:sp>
        <p:nvSpPr>
          <p:cNvPr id="1572" name="Google Shape;1572;p10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3" name="Google Shape;1573;p10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https://www.instagram.com/runapocket/</a:t>
            </a:r>
            <a:r>
              <a:rPr lang="zh-TW"/>
              <a:t> </a:t>
            </a:r>
            <a:endParaRPr/>
          </a:p>
        </p:txBody>
      </p:sp>
      <p:pic>
        <p:nvPicPr>
          <p:cNvPr id="1574" name="Google Shape;157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363" y="242750"/>
            <a:ext cx="6879266" cy="51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7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2D影像軟體的教學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移除雜訊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角度轉正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裁去多餘邊緣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OCR 光學字元識別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建立可供檢索</a:t>
            </a:r>
            <a:br>
              <a:rPr lang="zh-TW"/>
            </a:br>
            <a:r>
              <a:rPr lang="zh-TW"/>
              <a:t>的PDF文件</a:t>
            </a:r>
            <a:endParaRPr/>
          </a:p>
        </p:txBody>
      </p:sp>
      <p:sp>
        <p:nvSpPr>
          <p:cNvPr id="1323" name="Google Shape;1323;p7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平面數位化的影像處理</a:t>
            </a:r>
            <a:endParaRPr/>
          </a:p>
        </p:txBody>
      </p:sp>
      <p:sp>
        <p:nvSpPr>
          <p:cNvPr id="1324" name="Google Shape;1324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25" name="Google Shape;13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25" y="2645850"/>
            <a:ext cx="4883125" cy="30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74"/>
          <p:cNvSpPr/>
          <p:nvPr/>
        </p:nvSpPr>
        <p:spPr>
          <a:xfrm>
            <a:off x="6700418" y="209314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GIMP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27" name="Google Shape;1327;p7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0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0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HOMEE AI場景建模，還能看風水</a:t>
            </a:r>
            <a:endParaRPr/>
          </a:p>
        </p:txBody>
      </p:sp>
      <p:sp>
        <p:nvSpPr>
          <p:cNvPr id="1581" name="Google Shape;1581;p10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2" name="Google Shape;1582;p10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3" name="Google Shape;158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13" y="643600"/>
            <a:ext cx="7082580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0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親手作的工藝有溫度，親手掃描的數位檔案也有溫度嗎？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羅浮宮的蒙娜麗莎像很漂亮、</a:t>
            </a:r>
            <a:br>
              <a:rPr lang="zh-TW"/>
            </a:br>
            <a:r>
              <a:rPr lang="zh-TW"/>
              <a:t>故宮的翠玉白菜也很美麗。</a:t>
            </a:r>
            <a:br>
              <a:rPr lang="zh-TW"/>
            </a:b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zh-TW">
                <a:solidFill>
                  <a:srgbClr val="FF0000"/>
                </a:solidFill>
              </a:rPr>
              <a:t>但這些都比不上我家的OOO來的珍貴...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以往有以錄音、訪談建置的數位記憶典藏計劃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現在有便攜的平面掃描器跟立體掃描器可以使用，讓數位記憶典藏邁向更高的層級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crowdsourcing</a:t>
            </a:r>
            <a:endParaRPr/>
          </a:p>
        </p:txBody>
      </p:sp>
      <p:sp>
        <p:nvSpPr>
          <p:cNvPr id="1589" name="Google Shape;1589;p10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USR社區營造</a:t>
            </a:r>
            <a:endParaRPr/>
          </a:p>
        </p:txBody>
      </p:sp>
      <p:sp>
        <p:nvSpPr>
          <p:cNvPr id="1590" name="Google Shape;1590;p10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91" name="Google Shape;1591;p10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03"/>
          <p:cNvSpPr txBox="1"/>
          <p:nvPr>
            <p:ph idx="1" type="subTitle"/>
          </p:nvPr>
        </p:nvSpPr>
        <p:spPr>
          <a:xfrm>
            <a:off x="451975" y="3755575"/>
            <a:ext cx="3878100" cy="2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📍報名時間：即日起~2024.06.29(六) 12:00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📍報名連結：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https://reurl.cc/WxggX5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0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98" name="Google Shape;159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190" y="0"/>
            <a:ext cx="484882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103"/>
          <p:cNvSpPr txBox="1"/>
          <p:nvPr>
            <p:ph type="title"/>
          </p:nvPr>
        </p:nvSpPr>
        <p:spPr>
          <a:xfrm>
            <a:off x="469500" y="2973300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朝元宇宙：華人宗教元宇宙數位策展競賽</a:t>
            </a:r>
            <a:endParaRPr sz="35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0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典藏回憶，永不過時</a:t>
            </a:r>
            <a:endParaRPr/>
          </a:p>
        </p:txBody>
      </p:sp>
      <p:sp>
        <p:nvSpPr>
          <p:cNvPr id="1606" name="Google Shape;1606;p10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607" name="Google Shape;1607;p104"/>
          <p:cNvGrpSpPr/>
          <p:nvPr/>
        </p:nvGrpSpPr>
        <p:grpSpPr>
          <a:xfrm>
            <a:off x="0" y="255467"/>
            <a:ext cx="9143574" cy="5146504"/>
            <a:chOff x="0" y="-3"/>
            <a:chExt cx="10729376" cy="6039080"/>
          </a:xfrm>
        </p:grpSpPr>
        <p:pic>
          <p:nvPicPr>
            <p:cNvPr id="1608" name="Google Shape;1608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-3"/>
              <a:ext cx="5345174" cy="318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9" name="Google Shape;1609;p104"/>
            <p:cNvPicPr preferRelativeResize="0"/>
            <p:nvPr/>
          </p:nvPicPr>
          <p:blipFill rotWithShape="1">
            <a:blip r:embed="rId4">
              <a:alphaModFix/>
            </a:blip>
            <a:srcRect b="0" l="1487" r="0" t="0"/>
            <a:stretch/>
          </p:blipFill>
          <p:spPr>
            <a:xfrm>
              <a:off x="5338050" y="0"/>
              <a:ext cx="5391326" cy="318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0" name="Google Shape;1610;p1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188075"/>
              <a:ext cx="5345174" cy="2723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1" name="Google Shape;1611;p104"/>
            <p:cNvPicPr preferRelativeResize="0"/>
            <p:nvPr/>
          </p:nvPicPr>
          <p:blipFill rotWithShape="1">
            <a:blip r:embed="rId6">
              <a:alphaModFix/>
            </a:blip>
            <a:srcRect b="10120" l="0" r="0" t="9872"/>
            <a:stretch/>
          </p:blipFill>
          <p:spPr>
            <a:xfrm>
              <a:off x="5361125" y="3188075"/>
              <a:ext cx="5345175" cy="28510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2" name="Google Shape;1612;p104"/>
          <p:cNvSpPr/>
          <p:nvPr/>
        </p:nvSpPr>
        <p:spPr>
          <a:xfrm>
            <a:off x="4641725" y="3153600"/>
            <a:ext cx="1551900" cy="55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元宇宙</a:t>
            </a:r>
            <a:endParaRPr sz="2400"/>
          </a:p>
        </p:txBody>
      </p:sp>
      <p:sp>
        <p:nvSpPr>
          <p:cNvPr id="1613" name="Google Shape;1613;p104"/>
          <p:cNvSpPr/>
          <p:nvPr/>
        </p:nvSpPr>
        <p:spPr>
          <a:xfrm>
            <a:off x="2910325" y="3153600"/>
            <a:ext cx="1551900" cy="55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時間維度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14" name="Google Shape;1614;p104"/>
          <p:cNvSpPr/>
          <p:nvPr/>
        </p:nvSpPr>
        <p:spPr>
          <a:xfrm>
            <a:off x="4641725" y="2267225"/>
            <a:ext cx="1551900" cy="55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地理位置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15" name="Google Shape;1615;p104"/>
          <p:cNvSpPr/>
          <p:nvPr/>
        </p:nvSpPr>
        <p:spPr>
          <a:xfrm>
            <a:off x="2910325" y="2267225"/>
            <a:ext cx="1551900" cy="55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後設資料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616" name="Google Shape;1616;p10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5"/>
          <p:cNvSpPr/>
          <p:nvPr/>
        </p:nvSpPr>
        <p:spPr>
          <a:xfrm>
            <a:off x="1046150" y="1848700"/>
            <a:ext cx="2509800" cy="243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2" name="Google Shape;1622;p105"/>
          <p:cNvGrpSpPr/>
          <p:nvPr/>
        </p:nvGrpSpPr>
        <p:grpSpPr>
          <a:xfrm>
            <a:off x="372060" y="4652263"/>
            <a:ext cx="3858039" cy="632646"/>
            <a:chOff x="2796929" y="2234550"/>
            <a:chExt cx="4222435" cy="692401"/>
          </a:xfrm>
        </p:grpSpPr>
        <p:sp>
          <p:nvSpPr>
            <p:cNvPr id="1623" name="Google Shape;1623;p105"/>
            <p:cNvSpPr/>
            <p:nvPr/>
          </p:nvSpPr>
          <p:spPr>
            <a:xfrm>
              <a:off x="2803465" y="2234550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1624" name="Google Shape;1624;p105"/>
            <p:cNvSpPr txBox="1"/>
            <p:nvPr/>
          </p:nvSpPr>
          <p:spPr>
            <a:xfrm>
              <a:off x="2796929" y="2234550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 u="sng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http://l.pulipuli.info/24/tku/lib</a:t>
              </a:r>
              <a:endParaRPr b="1" sz="20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1625" name="Google Shape;1625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9524" y="2203812"/>
            <a:ext cx="1723036" cy="172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7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布丁布丁吃什麼？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不拆書的自烹PDF電子書製作方案</a:t>
            </a:r>
            <a:endParaRPr/>
          </a:p>
        </p:txBody>
      </p:sp>
      <p:sp>
        <p:nvSpPr>
          <p:cNvPr id="1334" name="Google Shape;1334;p7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35" name="Google Shape;1335;p7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6" name="Google Shape;133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552275"/>
            <a:ext cx="7713001" cy="25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296" y="2891625"/>
            <a:ext cx="1991488" cy="19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75"/>
          <p:cNvSpPr/>
          <p:nvPr/>
        </p:nvSpPr>
        <p:spPr>
          <a:xfrm>
            <a:off x="715548" y="3774200"/>
            <a:ext cx="35217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5"/>
              </a:rPr>
              <a:t>https://rb.gy/gwmkju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數位典藏課程網頁建檔與展示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索引與摘要的應用：清晰的掃描才能被檢索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Zotero書目管理軟體的整合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全文檢索資料庫的結合：資訊儲存與檢索課程的內容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知識圖譜的建立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數位人文分析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詞頻趨勢變化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NER與社會網路分析的組合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生成式AI的輔助分析</a:t>
            </a:r>
            <a:endParaRPr/>
          </a:p>
        </p:txBody>
      </p:sp>
      <p:sp>
        <p:nvSpPr>
          <p:cNvPr id="1344" name="Google Shape;1344;p7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平面掃描的成果應用</a:t>
            </a:r>
            <a:endParaRPr/>
          </a:p>
        </p:txBody>
      </p:sp>
      <p:sp>
        <p:nvSpPr>
          <p:cNvPr id="1345" name="Google Shape;1345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46" name="Google Shape;1346;p7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7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7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Zotero與</a:t>
            </a:r>
            <a:r>
              <a:rPr lang="zh-TW"/>
              <a:t>掃描的書籍</a:t>
            </a:r>
            <a:endParaRPr/>
          </a:p>
        </p:txBody>
      </p:sp>
      <p:sp>
        <p:nvSpPr>
          <p:cNvPr id="1353" name="Google Shape;1353;p7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54" name="Google Shape;135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00" y="951024"/>
            <a:ext cx="7713001" cy="414375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5" name="Google Shape;1355;p77"/>
          <p:cNvSpPr/>
          <p:nvPr/>
        </p:nvSpPr>
        <p:spPr>
          <a:xfrm>
            <a:off x="2550738" y="446442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https://rb.gy/1x3tf1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7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Voyant Tools文本探勘</a:t>
            </a:r>
            <a:endParaRPr/>
          </a:p>
        </p:txBody>
      </p:sp>
      <p:sp>
        <p:nvSpPr>
          <p:cNvPr id="1362" name="Google Shape;1362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63" name="Google Shape;136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815" y="643600"/>
            <a:ext cx="6936371" cy="47586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4" name="Google Shape;1364;p78"/>
          <p:cNvSpPr/>
          <p:nvPr/>
        </p:nvSpPr>
        <p:spPr>
          <a:xfrm>
            <a:off x="2550738" y="446442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https://rb.gy/pk36dw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65" name="Google Shape;1365;p7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7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3D建模軟體的教學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座標修正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去除多餘頂點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新增頂點修補模型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添增與修正材質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光線修正</a:t>
            </a:r>
            <a:endParaRPr/>
          </a:p>
        </p:txBody>
      </p:sp>
      <p:sp>
        <p:nvSpPr>
          <p:cNvPr id="1371" name="Google Shape;1371;p7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立體數位化後的模型處理</a:t>
            </a:r>
            <a:endParaRPr/>
          </a:p>
        </p:txBody>
      </p:sp>
      <p:sp>
        <p:nvSpPr>
          <p:cNvPr id="1372" name="Google Shape;1372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73" name="Google Shape;13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750" y="3179136"/>
            <a:ext cx="4817149" cy="27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79"/>
          <p:cNvSpPr/>
          <p:nvPr/>
        </p:nvSpPr>
        <p:spPr>
          <a:xfrm>
            <a:off x="6636493" y="254974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Blender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75" name="Google Shape;1375;p7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84992"/>
            <a:ext cx="9144002" cy="5317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8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8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Meshy: 立體模型的生成式AI</a:t>
            </a:r>
            <a:endParaRPr/>
          </a:p>
        </p:txBody>
      </p:sp>
      <p:sp>
        <p:nvSpPr>
          <p:cNvPr id="1383" name="Google Shape;1383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4" name="Google Shape;1384;p8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80"/>
          <p:cNvSpPr/>
          <p:nvPr/>
        </p:nvSpPr>
        <p:spPr>
          <a:xfrm>
            <a:off x="2550738" y="446442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https://app.meshy.ai/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